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6" r:id="rId3"/>
    <p:sldId id="259" r:id="rId4"/>
    <p:sldId id="264" r:id="rId5"/>
    <p:sldId id="265" r:id="rId6"/>
    <p:sldId id="266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205A"/>
    <a:srgbClr val="FFFFFF"/>
    <a:srgbClr val="FD9701"/>
    <a:srgbClr val="090909"/>
    <a:srgbClr val="001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40"/>
  </p:normalViewPr>
  <p:slideViewPr>
    <p:cSldViewPr snapToGrid="0">
      <p:cViewPr varScale="1">
        <p:scale>
          <a:sx n="102" d="100"/>
          <a:sy n="102" d="100"/>
        </p:scale>
        <p:origin x="9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0C9BA-2C05-4720-B4D3-B890E0DFB951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132A8-A2CA-45F7-BD53-BA17F4C8F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84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2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50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2828C-2B3F-4566-BC22-7FB001B4F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7B7B6-3847-A823-D1E9-37CF604D8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A08B7-8BCB-CBF8-647D-ED3AD362F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B1FF9-B00A-BA04-C4AD-418B8BBF6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69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B7D5C-549D-2B1E-F5F1-F3B1DE7CD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EAF02-C531-38D6-EEE1-3724888AC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23215-EEFE-A886-2320-592C78F1E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DC846-095C-858D-C52E-82F583F93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39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1D9F3-7937-5345-3587-A5229F499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0AF09-D2D3-F304-20B6-ECBE324DD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92049-36BC-6BC9-3869-86BE7AAAD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355AE-1145-27E5-3962-75EAD07D49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50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0132A8-A2CA-45F7-BD53-BA17F4C8FC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2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8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5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7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27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7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4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5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F1127C-428C-494E-B9FF-08AB981B6A2C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A586E9-8800-4B39-AD7C-DD0984658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2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Group 1005">
            <a:extLst>
              <a:ext uri="{FF2B5EF4-FFF2-40B4-BE49-F238E27FC236}">
                <a16:creationId xmlns:a16="http://schemas.microsoft.com/office/drawing/2014/main" id="{DCD85A7C-8D65-178D-36E6-B3CCF4B2315F}"/>
              </a:ext>
            </a:extLst>
          </p:cNvPr>
          <p:cNvGrpSpPr/>
          <p:nvPr/>
        </p:nvGrpSpPr>
        <p:grpSpPr>
          <a:xfrm>
            <a:off x="0" y="0"/>
            <a:ext cx="12192001" cy="6881814"/>
            <a:chOff x="0" y="0"/>
            <a:chExt cx="12192001" cy="6881814"/>
          </a:xfrm>
        </p:grpSpPr>
        <p:pic>
          <p:nvPicPr>
            <p:cNvPr id="1005" name="Picture 1004" descr="A white background with black and white clouds&#10;&#10;Description automatically generated with medium confidence">
              <a:extLst>
                <a:ext uri="{FF2B5EF4-FFF2-40B4-BE49-F238E27FC236}">
                  <a16:creationId xmlns:a16="http://schemas.microsoft.com/office/drawing/2014/main" id="{4B027C23-4288-02FC-9BE2-A89446C5F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" y="0"/>
              <a:ext cx="12185522" cy="6858000"/>
            </a:xfrm>
            <a:prstGeom prst="rect">
              <a:avLst/>
            </a:prstGeom>
          </p:spPr>
        </p:pic>
        <p:grpSp>
          <p:nvGrpSpPr>
            <p:cNvPr id="901" name="Group 850">
              <a:extLst>
                <a:ext uri="{FF2B5EF4-FFF2-40B4-BE49-F238E27FC236}">
                  <a16:creationId xmlns:a16="http://schemas.microsoft.com/office/drawing/2014/main" id="{8BD77F07-0167-5818-1316-ED2D763C06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0" y="11113"/>
              <a:ext cx="12192001" cy="6870701"/>
              <a:chOff x="0" y="7"/>
              <a:chExt cx="7680" cy="4328"/>
            </a:xfrm>
          </p:grpSpPr>
          <p:sp>
            <p:nvSpPr>
              <p:cNvPr id="902" name="AutoShape 849">
                <a:extLst>
                  <a:ext uri="{FF2B5EF4-FFF2-40B4-BE49-F238E27FC236}">
                    <a16:creationId xmlns:a16="http://schemas.microsoft.com/office/drawing/2014/main" id="{B08F5970-C311-8993-7BBE-4C490E9111A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" y="7"/>
                <a:ext cx="7670" cy="4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3" name="Freeform 851">
                <a:extLst>
                  <a:ext uri="{FF2B5EF4-FFF2-40B4-BE49-F238E27FC236}">
                    <a16:creationId xmlns:a16="http://schemas.microsoft.com/office/drawing/2014/main" id="{0009A4A4-1FD4-7767-88E4-105172370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4" y="4074"/>
                <a:ext cx="2436" cy="261"/>
              </a:xfrm>
              <a:custGeom>
                <a:avLst/>
                <a:gdLst>
                  <a:gd name="T0" fmla="*/ 56 w 2431"/>
                  <a:gd name="T1" fmla="*/ 0 h 261"/>
                  <a:gd name="T2" fmla="*/ 56 w 2431"/>
                  <a:gd name="T3" fmla="*/ 0 h 261"/>
                  <a:gd name="T4" fmla="*/ 2431 w 2431"/>
                  <a:gd name="T5" fmla="*/ 0 h 261"/>
                  <a:gd name="T6" fmla="*/ 2431 w 2431"/>
                  <a:gd name="T7" fmla="*/ 261 h 261"/>
                  <a:gd name="T8" fmla="*/ 2431 w 2431"/>
                  <a:gd name="T9" fmla="*/ 261 h 261"/>
                  <a:gd name="T10" fmla="*/ 0 w 2431"/>
                  <a:gd name="T11" fmla="*/ 261 h 261"/>
                  <a:gd name="T12" fmla="*/ 0 w 2431"/>
                  <a:gd name="T13" fmla="*/ 261 h 261"/>
                  <a:gd name="T14" fmla="*/ 56 w 2431"/>
                  <a:gd name="T15" fmla="*/ 0 h 261"/>
                  <a:gd name="T16" fmla="*/ 56 w 2431"/>
                  <a:gd name="T17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1" h="261">
                    <a:moveTo>
                      <a:pt x="56" y="0"/>
                    </a:moveTo>
                    <a:lnTo>
                      <a:pt x="56" y="0"/>
                    </a:lnTo>
                    <a:lnTo>
                      <a:pt x="2431" y="0"/>
                    </a:lnTo>
                    <a:lnTo>
                      <a:pt x="2431" y="261"/>
                    </a:lnTo>
                    <a:lnTo>
                      <a:pt x="2431" y="261"/>
                    </a:lnTo>
                    <a:lnTo>
                      <a:pt x="0" y="261"/>
                    </a:lnTo>
                    <a:lnTo>
                      <a:pt x="0" y="261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4" name="Freeform 852">
                <a:extLst>
                  <a:ext uri="{FF2B5EF4-FFF2-40B4-BE49-F238E27FC236}">
                    <a16:creationId xmlns:a16="http://schemas.microsoft.com/office/drawing/2014/main" id="{30BB61BB-58A7-931B-4676-D3D6BA126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" y="1246"/>
                <a:ext cx="797" cy="2842"/>
              </a:xfrm>
              <a:custGeom>
                <a:avLst/>
                <a:gdLst>
                  <a:gd name="T0" fmla="*/ 0 w 797"/>
                  <a:gd name="T1" fmla="*/ 0 h 2842"/>
                  <a:gd name="T2" fmla="*/ 0 w 797"/>
                  <a:gd name="T3" fmla="*/ 0 h 2842"/>
                  <a:gd name="T4" fmla="*/ 46 w 797"/>
                  <a:gd name="T5" fmla="*/ 34 h 2842"/>
                  <a:gd name="T6" fmla="*/ 90 w 797"/>
                  <a:gd name="T7" fmla="*/ 68 h 2842"/>
                  <a:gd name="T8" fmla="*/ 136 w 797"/>
                  <a:gd name="T9" fmla="*/ 104 h 2842"/>
                  <a:gd name="T10" fmla="*/ 178 w 797"/>
                  <a:gd name="T11" fmla="*/ 142 h 2842"/>
                  <a:gd name="T12" fmla="*/ 220 w 797"/>
                  <a:gd name="T13" fmla="*/ 180 h 2842"/>
                  <a:gd name="T14" fmla="*/ 262 w 797"/>
                  <a:gd name="T15" fmla="*/ 220 h 2842"/>
                  <a:gd name="T16" fmla="*/ 300 w 797"/>
                  <a:gd name="T17" fmla="*/ 261 h 2842"/>
                  <a:gd name="T18" fmla="*/ 338 w 797"/>
                  <a:gd name="T19" fmla="*/ 303 h 2842"/>
                  <a:gd name="T20" fmla="*/ 376 w 797"/>
                  <a:gd name="T21" fmla="*/ 347 h 2842"/>
                  <a:gd name="T22" fmla="*/ 411 w 797"/>
                  <a:gd name="T23" fmla="*/ 391 h 2842"/>
                  <a:gd name="T24" fmla="*/ 445 w 797"/>
                  <a:gd name="T25" fmla="*/ 437 h 2842"/>
                  <a:gd name="T26" fmla="*/ 477 w 797"/>
                  <a:gd name="T27" fmla="*/ 483 h 2842"/>
                  <a:gd name="T28" fmla="*/ 509 w 797"/>
                  <a:gd name="T29" fmla="*/ 530 h 2842"/>
                  <a:gd name="T30" fmla="*/ 539 w 797"/>
                  <a:gd name="T31" fmla="*/ 578 h 2842"/>
                  <a:gd name="T32" fmla="*/ 567 w 797"/>
                  <a:gd name="T33" fmla="*/ 628 h 2842"/>
                  <a:gd name="T34" fmla="*/ 595 w 797"/>
                  <a:gd name="T35" fmla="*/ 678 h 2842"/>
                  <a:gd name="T36" fmla="*/ 619 w 797"/>
                  <a:gd name="T37" fmla="*/ 730 h 2842"/>
                  <a:gd name="T38" fmla="*/ 643 w 797"/>
                  <a:gd name="T39" fmla="*/ 779 h 2842"/>
                  <a:gd name="T40" fmla="*/ 665 w 797"/>
                  <a:gd name="T41" fmla="*/ 833 h 2842"/>
                  <a:gd name="T42" fmla="*/ 687 w 797"/>
                  <a:gd name="T43" fmla="*/ 885 h 2842"/>
                  <a:gd name="T44" fmla="*/ 705 w 797"/>
                  <a:gd name="T45" fmla="*/ 939 h 2842"/>
                  <a:gd name="T46" fmla="*/ 723 w 797"/>
                  <a:gd name="T47" fmla="*/ 993 h 2842"/>
                  <a:gd name="T48" fmla="*/ 739 w 797"/>
                  <a:gd name="T49" fmla="*/ 1047 h 2842"/>
                  <a:gd name="T50" fmla="*/ 751 w 797"/>
                  <a:gd name="T51" fmla="*/ 1100 h 2842"/>
                  <a:gd name="T52" fmla="*/ 765 w 797"/>
                  <a:gd name="T53" fmla="*/ 1156 h 2842"/>
                  <a:gd name="T54" fmla="*/ 775 w 797"/>
                  <a:gd name="T55" fmla="*/ 1212 h 2842"/>
                  <a:gd name="T56" fmla="*/ 783 w 797"/>
                  <a:gd name="T57" fmla="*/ 1268 h 2842"/>
                  <a:gd name="T58" fmla="*/ 789 w 797"/>
                  <a:gd name="T59" fmla="*/ 1323 h 2842"/>
                  <a:gd name="T60" fmla="*/ 793 w 797"/>
                  <a:gd name="T61" fmla="*/ 1381 h 2842"/>
                  <a:gd name="T62" fmla="*/ 797 w 797"/>
                  <a:gd name="T63" fmla="*/ 1437 h 2842"/>
                  <a:gd name="T64" fmla="*/ 797 w 797"/>
                  <a:gd name="T65" fmla="*/ 1493 h 2842"/>
                  <a:gd name="T66" fmla="*/ 795 w 797"/>
                  <a:gd name="T67" fmla="*/ 1551 h 2842"/>
                  <a:gd name="T68" fmla="*/ 795 w 797"/>
                  <a:gd name="T69" fmla="*/ 1551 h 2842"/>
                  <a:gd name="T70" fmla="*/ 793 w 797"/>
                  <a:gd name="T71" fmla="*/ 1596 h 2842"/>
                  <a:gd name="T72" fmla="*/ 791 w 797"/>
                  <a:gd name="T73" fmla="*/ 1642 h 2842"/>
                  <a:gd name="T74" fmla="*/ 785 w 797"/>
                  <a:gd name="T75" fmla="*/ 1686 h 2842"/>
                  <a:gd name="T76" fmla="*/ 779 w 797"/>
                  <a:gd name="T77" fmla="*/ 1732 h 2842"/>
                  <a:gd name="T78" fmla="*/ 765 w 797"/>
                  <a:gd name="T79" fmla="*/ 1822 h 2842"/>
                  <a:gd name="T80" fmla="*/ 745 w 797"/>
                  <a:gd name="T81" fmla="*/ 1911 h 2842"/>
                  <a:gd name="T82" fmla="*/ 721 w 797"/>
                  <a:gd name="T83" fmla="*/ 1999 h 2842"/>
                  <a:gd name="T84" fmla="*/ 691 w 797"/>
                  <a:gd name="T85" fmla="*/ 2087 h 2842"/>
                  <a:gd name="T86" fmla="*/ 659 w 797"/>
                  <a:gd name="T87" fmla="*/ 2172 h 2842"/>
                  <a:gd name="T88" fmla="*/ 621 w 797"/>
                  <a:gd name="T89" fmla="*/ 2256 h 2842"/>
                  <a:gd name="T90" fmla="*/ 581 w 797"/>
                  <a:gd name="T91" fmla="*/ 2338 h 2842"/>
                  <a:gd name="T92" fmla="*/ 535 w 797"/>
                  <a:gd name="T93" fmla="*/ 2417 h 2842"/>
                  <a:gd name="T94" fmla="*/ 487 w 797"/>
                  <a:gd name="T95" fmla="*/ 2495 h 2842"/>
                  <a:gd name="T96" fmla="*/ 433 w 797"/>
                  <a:gd name="T97" fmla="*/ 2571 h 2842"/>
                  <a:gd name="T98" fmla="*/ 378 w 797"/>
                  <a:gd name="T99" fmla="*/ 2643 h 2842"/>
                  <a:gd name="T100" fmla="*/ 320 w 797"/>
                  <a:gd name="T101" fmla="*/ 2712 h 2842"/>
                  <a:gd name="T102" fmla="*/ 258 w 797"/>
                  <a:gd name="T103" fmla="*/ 2778 h 2842"/>
                  <a:gd name="T104" fmla="*/ 192 w 797"/>
                  <a:gd name="T105" fmla="*/ 2842 h 2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97" h="2842">
                    <a:moveTo>
                      <a:pt x="0" y="0"/>
                    </a:moveTo>
                    <a:lnTo>
                      <a:pt x="0" y="0"/>
                    </a:lnTo>
                    <a:lnTo>
                      <a:pt x="46" y="34"/>
                    </a:lnTo>
                    <a:lnTo>
                      <a:pt x="90" y="68"/>
                    </a:lnTo>
                    <a:lnTo>
                      <a:pt x="136" y="104"/>
                    </a:lnTo>
                    <a:lnTo>
                      <a:pt x="178" y="142"/>
                    </a:lnTo>
                    <a:lnTo>
                      <a:pt x="220" y="180"/>
                    </a:lnTo>
                    <a:lnTo>
                      <a:pt x="262" y="220"/>
                    </a:lnTo>
                    <a:lnTo>
                      <a:pt x="300" y="261"/>
                    </a:lnTo>
                    <a:lnTo>
                      <a:pt x="338" y="303"/>
                    </a:lnTo>
                    <a:lnTo>
                      <a:pt x="376" y="347"/>
                    </a:lnTo>
                    <a:lnTo>
                      <a:pt x="411" y="391"/>
                    </a:lnTo>
                    <a:lnTo>
                      <a:pt x="445" y="437"/>
                    </a:lnTo>
                    <a:lnTo>
                      <a:pt x="477" y="483"/>
                    </a:lnTo>
                    <a:lnTo>
                      <a:pt x="509" y="530"/>
                    </a:lnTo>
                    <a:lnTo>
                      <a:pt x="539" y="578"/>
                    </a:lnTo>
                    <a:lnTo>
                      <a:pt x="567" y="628"/>
                    </a:lnTo>
                    <a:lnTo>
                      <a:pt x="595" y="678"/>
                    </a:lnTo>
                    <a:lnTo>
                      <a:pt x="619" y="730"/>
                    </a:lnTo>
                    <a:lnTo>
                      <a:pt x="643" y="779"/>
                    </a:lnTo>
                    <a:lnTo>
                      <a:pt x="665" y="833"/>
                    </a:lnTo>
                    <a:lnTo>
                      <a:pt x="687" y="885"/>
                    </a:lnTo>
                    <a:lnTo>
                      <a:pt x="705" y="939"/>
                    </a:lnTo>
                    <a:lnTo>
                      <a:pt x="723" y="993"/>
                    </a:lnTo>
                    <a:lnTo>
                      <a:pt x="739" y="1047"/>
                    </a:lnTo>
                    <a:lnTo>
                      <a:pt x="751" y="1100"/>
                    </a:lnTo>
                    <a:lnTo>
                      <a:pt x="765" y="1156"/>
                    </a:lnTo>
                    <a:lnTo>
                      <a:pt x="775" y="1212"/>
                    </a:lnTo>
                    <a:lnTo>
                      <a:pt x="783" y="1268"/>
                    </a:lnTo>
                    <a:lnTo>
                      <a:pt x="789" y="1323"/>
                    </a:lnTo>
                    <a:lnTo>
                      <a:pt x="793" y="1381"/>
                    </a:lnTo>
                    <a:lnTo>
                      <a:pt x="797" y="1437"/>
                    </a:lnTo>
                    <a:lnTo>
                      <a:pt x="797" y="1493"/>
                    </a:lnTo>
                    <a:lnTo>
                      <a:pt x="795" y="1551"/>
                    </a:lnTo>
                    <a:lnTo>
                      <a:pt x="795" y="1551"/>
                    </a:lnTo>
                    <a:lnTo>
                      <a:pt x="793" y="1596"/>
                    </a:lnTo>
                    <a:lnTo>
                      <a:pt x="791" y="1642"/>
                    </a:lnTo>
                    <a:lnTo>
                      <a:pt x="785" y="1686"/>
                    </a:lnTo>
                    <a:lnTo>
                      <a:pt x="779" y="1732"/>
                    </a:lnTo>
                    <a:lnTo>
                      <a:pt x="765" y="1822"/>
                    </a:lnTo>
                    <a:lnTo>
                      <a:pt x="745" y="1911"/>
                    </a:lnTo>
                    <a:lnTo>
                      <a:pt x="721" y="1999"/>
                    </a:lnTo>
                    <a:lnTo>
                      <a:pt x="691" y="2087"/>
                    </a:lnTo>
                    <a:lnTo>
                      <a:pt x="659" y="2172"/>
                    </a:lnTo>
                    <a:lnTo>
                      <a:pt x="621" y="2256"/>
                    </a:lnTo>
                    <a:lnTo>
                      <a:pt x="581" y="2338"/>
                    </a:lnTo>
                    <a:lnTo>
                      <a:pt x="535" y="2417"/>
                    </a:lnTo>
                    <a:lnTo>
                      <a:pt x="487" y="2495"/>
                    </a:lnTo>
                    <a:lnTo>
                      <a:pt x="433" y="2571"/>
                    </a:lnTo>
                    <a:lnTo>
                      <a:pt x="378" y="2643"/>
                    </a:lnTo>
                    <a:lnTo>
                      <a:pt x="320" y="2712"/>
                    </a:lnTo>
                    <a:lnTo>
                      <a:pt x="258" y="2778"/>
                    </a:lnTo>
                    <a:lnTo>
                      <a:pt x="192" y="2842"/>
                    </a:lnTo>
                  </a:path>
                </a:pathLst>
              </a:custGeom>
              <a:noFill/>
              <a:ln w="12700">
                <a:solidFill>
                  <a:srgbClr val="C9C7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5" name="Freeform 853">
                <a:extLst>
                  <a:ext uri="{FF2B5EF4-FFF2-40B4-BE49-F238E27FC236}">
                    <a16:creationId xmlns:a16="http://schemas.microsoft.com/office/drawing/2014/main" id="{D4264DB6-A7A6-5FE2-4757-3709601FD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4074"/>
                <a:ext cx="5364" cy="261"/>
              </a:xfrm>
              <a:custGeom>
                <a:avLst/>
                <a:gdLst>
                  <a:gd name="T0" fmla="*/ 5237 w 5359"/>
                  <a:gd name="T1" fmla="*/ 261 h 261"/>
                  <a:gd name="T2" fmla="*/ 5237 w 5359"/>
                  <a:gd name="T3" fmla="*/ 261 h 261"/>
                  <a:gd name="T4" fmla="*/ 0 w 5359"/>
                  <a:gd name="T5" fmla="*/ 261 h 261"/>
                  <a:gd name="T6" fmla="*/ 0 w 5359"/>
                  <a:gd name="T7" fmla="*/ 0 h 261"/>
                  <a:gd name="T8" fmla="*/ 0 w 5359"/>
                  <a:gd name="T9" fmla="*/ 0 h 261"/>
                  <a:gd name="T10" fmla="*/ 5359 w 5359"/>
                  <a:gd name="T11" fmla="*/ 0 h 261"/>
                  <a:gd name="T12" fmla="*/ 5359 w 5359"/>
                  <a:gd name="T13" fmla="*/ 0 h 261"/>
                  <a:gd name="T14" fmla="*/ 5237 w 5359"/>
                  <a:gd name="T15" fmla="*/ 261 h 261"/>
                  <a:gd name="T16" fmla="*/ 5237 w 5359"/>
                  <a:gd name="T1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59" h="261">
                    <a:moveTo>
                      <a:pt x="5237" y="261"/>
                    </a:moveTo>
                    <a:lnTo>
                      <a:pt x="5237" y="261"/>
                    </a:lnTo>
                    <a:lnTo>
                      <a:pt x="0" y="26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359" y="0"/>
                    </a:lnTo>
                    <a:lnTo>
                      <a:pt x="5359" y="0"/>
                    </a:lnTo>
                    <a:lnTo>
                      <a:pt x="5237" y="261"/>
                    </a:lnTo>
                    <a:lnTo>
                      <a:pt x="5237" y="261"/>
                    </a:lnTo>
                    <a:close/>
                  </a:path>
                </a:pathLst>
              </a:custGeom>
              <a:solidFill>
                <a:srgbClr val="001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6" name="Freeform 854">
                <a:extLst>
                  <a:ext uri="{FF2B5EF4-FFF2-40B4-BE49-F238E27FC236}">
                    <a16:creationId xmlns:a16="http://schemas.microsoft.com/office/drawing/2014/main" id="{DF7F6666-5F92-E7CD-0FF7-6AF8182AC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" y="1778"/>
                <a:ext cx="687" cy="2146"/>
              </a:xfrm>
              <a:custGeom>
                <a:avLst/>
                <a:gdLst>
                  <a:gd name="T0" fmla="*/ 0 w 687"/>
                  <a:gd name="T1" fmla="*/ 0 h 2146"/>
                  <a:gd name="T2" fmla="*/ 0 w 687"/>
                  <a:gd name="T3" fmla="*/ 2146 h 2146"/>
                  <a:gd name="T4" fmla="*/ 76 w 687"/>
                  <a:gd name="T5" fmla="*/ 2109 h 2146"/>
                  <a:gd name="T6" fmla="*/ 150 w 687"/>
                  <a:gd name="T7" fmla="*/ 2065 h 2146"/>
                  <a:gd name="T8" fmla="*/ 218 w 687"/>
                  <a:gd name="T9" fmla="*/ 2017 h 2146"/>
                  <a:gd name="T10" fmla="*/ 284 w 687"/>
                  <a:gd name="T11" fmla="*/ 1963 h 2146"/>
                  <a:gd name="T12" fmla="*/ 346 w 687"/>
                  <a:gd name="T13" fmla="*/ 1905 h 2146"/>
                  <a:gd name="T14" fmla="*/ 401 w 687"/>
                  <a:gd name="T15" fmla="*/ 1844 h 2146"/>
                  <a:gd name="T16" fmla="*/ 453 w 687"/>
                  <a:gd name="T17" fmla="*/ 1780 h 2146"/>
                  <a:gd name="T18" fmla="*/ 501 w 687"/>
                  <a:gd name="T19" fmla="*/ 1712 h 2146"/>
                  <a:gd name="T20" fmla="*/ 543 w 687"/>
                  <a:gd name="T21" fmla="*/ 1640 h 2146"/>
                  <a:gd name="T22" fmla="*/ 579 w 687"/>
                  <a:gd name="T23" fmla="*/ 1565 h 2146"/>
                  <a:gd name="T24" fmla="*/ 611 w 687"/>
                  <a:gd name="T25" fmla="*/ 1489 h 2146"/>
                  <a:gd name="T26" fmla="*/ 639 w 687"/>
                  <a:gd name="T27" fmla="*/ 1409 h 2146"/>
                  <a:gd name="T28" fmla="*/ 659 w 687"/>
                  <a:gd name="T29" fmla="*/ 1327 h 2146"/>
                  <a:gd name="T30" fmla="*/ 675 w 687"/>
                  <a:gd name="T31" fmla="*/ 1246 h 2146"/>
                  <a:gd name="T32" fmla="*/ 685 w 687"/>
                  <a:gd name="T33" fmla="*/ 1160 h 2146"/>
                  <a:gd name="T34" fmla="*/ 687 w 687"/>
                  <a:gd name="T35" fmla="*/ 1074 h 2146"/>
                  <a:gd name="T36" fmla="*/ 687 w 687"/>
                  <a:gd name="T37" fmla="*/ 1033 h 2146"/>
                  <a:gd name="T38" fmla="*/ 681 w 687"/>
                  <a:gd name="T39" fmla="*/ 947 h 2146"/>
                  <a:gd name="T40" fmla="*/ 669 w 687"/>
                  <a:gd name="T41" fmla="*/ 863 h 2146"/>
                  <a:gd name="T42" fmla="*/ 649 w 687"/>
                  <a:gd name="T43" fmla="*/ 782 h 2146"/>
                  <a:gd name="T44" fmla="*/ 627 w 687"/>
                  <a:gd name="T45" fmla="*/ 700 h 2146"/>
                  <a:gd name="T46" fmla="*/ 597 w 687"/>
                  <a:gd name="T47" fmla="*/ 622 h 2146"/>
                  <a:gd name="T48" fmla="*/ 563 w 687"/>
                  <a:gd name="T49" fmla="*/ 546 h 2146"/>
                  <a:gd name="T50" fmla="*/ 523 w 687"/>
                  <a:gd name="T51" fmla="*/ 473 h 2146"/>
                  <a:gd name="T52" fmla="*/ 477 w 687"/>
                  <a:gd name="T53" fmla="*/ 403 h 2146"/>
                  <a:gd name="T54" fmla="*/ 427 w 687"/>
                  <a:gd name="T55" fmla="*/ 337 h 2146"/>
                  <a:gd name="T56" fmla="*/ 374 w 687"/>
                  <a:gd name="T57" fmla="*/ 273 h 2146"/>
                  <a:gd name="T58" fmla="*/ 316 w 687"/>
                  <a:gd name="T59" fmla="*/ 214 h 2146"/>
                  <a:gd name="T60" fmla="*/ 252 w 687"/>
                  <a:gd name="T61" fmla="*/ 158 h 2146"/>
                  <a:gd name="T62" fmla="*/ 186 w 687"/>
                  <a:gd name="T63" fmla="*/ 108 h 2146"/>
                  <a:gd name="T64" fmla="*/ 114 w 687"/>
                  <a:gd name="T65" fmla="*/ 62 h 2146"/>
                  <a:gd name="T66" fmla="*/ 38 w 687"/>
                  <a:gd name="T67" fmla="*/ 20 h 2146"/>
                  <a:gd name="T68" fmla="*/ 0 w 687"/>
                  <a:gd name="T69" fmla="*/ 0 h 2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87" h="2146">
                    <a:moveTo>
                      <a:pt x="0" y="0"/>
                    </a:moveTo>
                    <a:lnTo>
                      <a:pt x="0" y="0"/>
                    </a:lnTo>
                    <a:lnTo>
                      <a:pt x="0" y="2146"/>
                    </a:lnTo>
                    <a:lnTo>
                      <a:pt x="0" y="2146"/>
                    </a:lnTo>
                    <a:lnTo>
                      <a:pt x="38" y="2129"/>
                    </a:lnTo>
                    <a:lnTo>
                      <a:pt x="76" y="2109"/>
                    </a:lnTo>
                    <a:lnTo>
                      <a:pt x="114" y="2087"/>
                    </a:lnTo>
                    <a:lnTo>
                      <a:pt x="150" y="2065"/>
                    </a:lnTo>
                    <a:lnTo>
                      <a:pt x="184" y="2041"/>
                    </a:lnTo>
                    <a:lnTo>
                      <a:pt x="218" y="2017"/>
                    </a:lnTo>
                    <a:lnTo>
                      <a:pt x="252" y="1991"/>
                    </a:lnTo>
                    <a:lnTo>
                      <a:pt x="284" y="1963"/>
                    </a:lnTo>
                    <a:lnTo>
                      <a:pt x="316" y="1935"/>
                    </a:lnTo>
                    <a:lnTo>
                      <a:pt x="346" y="1905"/>
                    </a:lnTo>
                    <a:lnTo>
                      <a:pt x="374" y="1875"/>
                    </a:lnTo>
                    <a:lnTo>
                      <a:pt x="401" y="1844"/>
                    </a:lnTo>
                    <a:lnTo>
                      <a:pt x="427" y="1812"/>
                    </a:lnTo>
                    <a:lnTo>
                      <a:pt x="453" y="1780"/>
                    </a:lnTo>
                    <a:lnTo>
                      <a:pt x="477" y="1746"/>
                    </a:lnTo>
                    <a:lnTo>
                      <a:pt x="501" y="1712"/>
                    </a:lnTo>
                    <a:lnTo>
                      <a:pt x="521" y="1676"/>
                    </a:lnTo>
                    <a:lnTo>
                      <a:pt x="543" y="1640"/>
                    </a:lnTo>
                    <a:lnTo>
                      <a:pt x="561" y="1602"/>
                    </a:lnTo>
                    <a:lnTo>
                      <a:pt x="579" y="1565"/>
                    </a:lnTo>
                    <a:lnTo>
                      <a:pt x="597" y="1527"/>
                    </a:lnTo>
                    <a:lnTo>
                      <a:pt x="611" y="1489"/>
                    </a:lnTo>
                    <a:lnTo>
                      <a:pt x="625" y="1449"/>
                    </a:lnTo>
                    <a:lnTo>
                      <a:pt x="639" y="1409"/>
                    </a:lnTo>
                    <a:lnTo>
                      <a:pt x="649" y="1369"/>
                    </a:lnTo>
                    <a:lnTo>
                      <a:pt x="659" y="1327"/>
                    </a:lnTo>
                    <a:lnTo>
                      <a:pt x="667" y="1288"/>
                    </a:lnTo>
                    <a:lnTo>
                      <a:pt x="675" y="1246"/>
                    </a:lnTo>
                    <a:lnTo>
                      <a:pt x="681" y="1202"/>
                    </a:lnTo>
                    <a:lnTo>
                      <a:pt x="685" y="1160"/>
                    </a:lnTo>
                    <a:lnTo>
                      <a:pt x="687" y="1118"/>
                    </a:lnTo>
                    <a:lnTo>
                      <a:pt x="687" y="1074"/>
                    </a:lnTo>
                    <a:lnTo>
                      <a:pt x="687" y="1074"/>
                    </a:lnTo>
                    <a:lnTo>
                      <a:pt x="687" y="1033"/>
                    </a:lnTo>
                    <a:lnTo>
                      <a:pt x="685" y="989"/>
                    </a:lnTo>
                    <a:lnTo>
                      <a:pt x="681" y="947"/>
                    </a:lnTo>
                    <a:lnTo>
                      <a:pt x="675" y="905"/>
                    </a:lnTo>
                    <a:lnTo>
                      <a:pt x="669" y="863"/>
                    </a:lnTo>
                    <a:lnTo>
                      <a:pt x="659" y="821"/>
                    </a:lnTo>
                    <a:lnTo>
                      <a:pt x="649" y="782"/>
                    </a:lnTo>
                    <a:lnTo>
                      <a:pt x="639" y="740"/>
                    </a:lnTo>
                    <a:lnTo>
                      <a:pt x="627" y="700"/>
                    </a:lnTo>
                    <a:lnTo>
                      <a:pt x="613" y="660"/>
                    </a:lnTo>
                    <a:lnTo>
                      <a:pt x="597" y="622"/>
                    </a:lnTo>
                    <a:lnTo>
                      <a:pt x="581" y="584"/>
                    </a:lnTo>
                    <a:lnTo>
                      <a:pt x="563" y="546"/>
                    </a:lnTo>
                    <a:lnTo>
                      <a:pt x="543" y="511"/>
                    </a:lnTo>
                    <a:lnTo>
                      <a:pt x="523" y="473"/>
                    </a:lnTo>
                    <a:lnTo>
                      <a:pt x="501" y="439"/>
                    </a:lnTo>
                    <a:lnTo>
                      <a:pt x="477" y="403"/>
                    </a:lnTo>
                    <a:lnTo>
                      <a:pt x="453" y="369"/>
                    </a:lnTo>
                    <a:lnTo>
                      <a:pt x="427" y="337"/>
                    </a:lnTo>
                    <a:lnTo>
                      <a:pt x="401" y="305"/>
                    </a:lnTo>
                    <a:lnTo>
                      <a:pt x="374" y="273"/>
                    </a:lnTo>
                    <a:lnTo>
                      <a:pt x="346" y="244"/>
                    </a:lnTo>
                    <a:lnTo>
                      <a:pt x="316" y="214"/>
                    </a:lnTo>
                    <a:lnTo>
                      <a:pt x="284" y="186"/>
                    </a:lnTo>
                    <a:lnTo>
                      <a:pt x="252" y="158"/>
                    </a:lnTo>
                    <a:lnTo>
                      <a:pt x="220" y="132"/>
                    </a:lnTo>
                    <a:lnTo>
                      <a:pt x="186" y="108"/>
                    </a:lnTo>
                    <a:lnTo>
                      <a:pt x="150" y="84"/>
                    </a:lnTo>
                    <a:lnTo>
                      <a:pt x="114" y="62"/>
                    </a:lnTo>
                    <a:lnTo>
                      <a:pt x="76" y="40"/>
                    </a:lnTo>
                    <a:lnTo>
                      <a:pt x="38" y="2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F1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7" name="Line 855">
                <a:extLst>
                  <a:ext uri="{FF2B5EF4-FFF2-40B4-BE49-F238E27FC236}">
                    <a16:creationId xmlns:a16="http://schemas.microsoft.com/office/drawing/2014/main" id="{6DCC36F0-6A32-D78E-34B2-E384835761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99" y="2179"/>
                <a:ext cx="0" cy="0"/>
              </a:xfrm>
              <a:prstGeom prst="line">
                <a:avLst/>
              </a:prstGeom>
              <a:noFill/>
              <a:ln w="2540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8" name="Line 856">
                <a:extLst>
                  <a:ext uri="{FF2B5EF4-FFF2-40B4-BE49-F238E27FC236}">
                    <a16:creationId xmlns:a16="http://schemas.microsoft.com/office/drawing/2014/main" id="{A57F20A6-3A1A-BBA6-B12A-BE22934E65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7" y="2179"/>
                <a:ext cx="0" cy="0"/>
              </a:xfrm>
              <a:prstGeom prst="line">
                <a:avLst/>
              </a:prstGeom>
              <a:noFill/>
              <a:ln w="2540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9" name="Line 857">
                <a:extLst>
                  <a:ext uri="{FF2B5EF4-FFF2-40B4-BE49-F238E27FC236}">
                    <a16:creationId xmlns:a16="http://schemas.microsoft.com/office/drawing/2014/main" id="{D89965F7-F602-019F-E8A2-258029F65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51" y="2179"/>
                <a:ext cx="0" cy="0"/>
              </a:xfrm>
              <a:prstGeom prst="line">
                <a:avLst/>
              </a:prstGeom>
              <a:noFill/>
              <a:ln w="2540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0" name="Freeform 858">
                <a:extLst>
                  <a:ext uri="{FF2B5EF4-FFF2-40B4-BE49-F238E27FC236}">
                    <a16:creationId xmlns:a16="http://schemas.microsoft.com/office/drawing/2014/main" id="{F4FC7A15-BA58-D1E9-45C3-A84BC7D84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5" y="2269"/>
                <a:ext cx="719" cy="717"/>
              </a:xfrm>
              <a:custGeom>
                <a:avLst/>
                <a:gdLst>
                  <a:gd name="T0" fmla="*/ 719 w 719"/>
                  <a:gd name="T1" fmla="*/ 358 h 717"/>
                  <a:gd name="T2" fmla="*/ 713 w 719"/>
                  <a:gd name="T3" fmla="*/ 430 h 717"/>
                  <a:gd name="T4" fmla="*/ 691 w 719"/>
                  <a:gd name="T5" fmla="*/ 498 h 717"/>
                  <a:gd name="T6" fmla="*/ 657 w 719"/>
                  <a:gd name="T7" fmla="*/ 560 h 717"/>
                  <a:gd name="T8" fmla="*/ 614 w 719"/>
                  <a:gd name="T9" fmla="*/ 611 h 717"/>
                  <a:gd name="T10" fmla="*/ 562 w 719"/>
                  <a:gd name="T11" fmla="*/ 655 h 717"/>
                  <a:gd name="T12" fmla="*/ 500 w 719"/>
                  <a:gd name="T13" fmla="*/ 689 h 717"/>
                  <a:gd name="T14" fmla="*/ 432 w 719"/>
                  <a:gd name="T15" fmla="*/ 711 h 717"/>
                  <a:gd name="T16" fmla="*/ 360 w 719"/>
                  <a:gd name="T17" fmla="*/ 717 h 717"/>
                  <a:gd name="T18" fmla="*/ 324 w 719"/>
                  <a:gd name="T19" fmla="*/ 715 h 717"/>
                  <a:gd name="T20" fmla="*/ 252 w 719"/>
                  <a:gd name="T21" fmla="*/ 701 h 717"/>
                  <a:gd name="T22" fmla="*/ 188 w 719"/>
                  <a:gd name="T23" fmla="*/ 673 h 717"/>
                  <a:gd name="T24" fmla="*/ 130 w 719"/>
                  <a:gd name="T25" fmla="*/ 635 h 717"/>
                  <a:gd name="T26" fmla="*/ 82 w 719"/>
                  <a:gd name="T27" fmla="*/ 587 h 717"/>
                  <a:gd name="T28" fmla="*/ 44 w 719"/>
                  <a:gd name="T29" fmla="*/ 530 h 717"/>
                  <a:gd name="T30" fmla="*/ 16 w 719"/>
                  <a:gd name="T31" fmla="*/ 466 h 717"/>
                  <a:gd name="T32" fmla="*/ 2 w 719"/>
                  <a:gd name="T33" fmla="*/ 394 h 717"/>
                  <a:gd name="T34" fmla="*/ 0 w 719"/>
                  <a:gd name="T35" fmla="*/ 358 h 717"/>
                  <a:gd name="T36" fmla="*/ 6 w 719"/>
                  <a:gd name="T37" fmla="*/ 287 h 717"/>
                  <a:gd name="T38" fmla="*/ 28 w 719"/>
                  <a:gd name="T39" fmla="*/ 219 h 717"/>
                  <a:gd name="T40" fmla="*/ 62 w 719"/>
                  <a:gd name="T41" fmla="*/ 157 h 717"/>
                  <a:gd name="T42" fmla="*/ 106 w 719"/>
                  <a:gd name="T43" fmla="*/ 105 h 717"/>
                  <a:gd name="T44" fmla="*/ 158 w 719"/>
                  <a:gd name="T45" fmla="*/ 61 h 717"/>
                  <a:gd name="T46" fmla="*/ 220 w 719"/>
                  <a:gd name="T47" fmla="*/ 27 h 717"/>
                  <a:gd name="T48" fmla="*/ 288 w 719"/>
                  <a:gd name="T49" fmla="*/ 6 h 717"/>
                  <a:gd name="T50" fmla="*/ 360 w 719"/>
                  <a:gd name="T51" fmla="*/ 0 h 717"/>
                  <a:gd name="T52" fmla="*/ 396 w 719"/>
                  <a:gd name="T53" fmla="*/ 2 h 717"/>
                  <a:gd name="T54" fmla="*/ 468 w 719"/>
                  <a:gd name="T55" fmla="*/ 16 h 717"/>
                  <a:gd name="T56" fmla="*/ 532 w 719"/>
                  <a:gd name="T57" fmla="*/ 43 h 717"/>
                  <a:gd name="T58" fmla="*/ 590 w 719"/>
                  <a:gd name="T59" fmla="*/ 81 h 717"/>
                  <a:gd name="T60" fmla="*/ 637 w 719"/>
                  <a:gd name="T61" fmla="*/ 129 h 717"/>
                  <a:gd name="T62" fmla="*/ 675 w 719"/>
                  <a:gd name="T63" fmla="*/ 187 h 717"/>
                  <a:gd name="T64" fmla="*/ 703 w 719"/>
                  <a:gd name="T65" fmla="*/ 251 h 717"/>
                  <a:gd name="T66" fmla="*/ 717 w 719"/>
                  <a:gd name="T67" fmla="*/ 322 h 717"/>
                  <a:gd name="T68" fmla="*/ 719 w 719"/>
                  <a:gd name="T69" fmla="*/ 358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9" h="717">
                    <a:moveTo>
                      <a:pt x="719" y="358"/>
                    </a:moveTo>
                    <a:lnTo>
                      <a:pt x="719" y="358"/>
                    </a:lnTo>
                    <a:lnTo>
                      <a:pt x="717" y="394"/>
                    </a:lnTo>
                    <a:lnTo>
                      <a:pt x="713" y="430"/>
                    </a:lnTo>
                    <a:lnTo>
                      <a:pt x="703" y="466"/>
                    </a:lnTo>
                    <a:lnTo>
                      <a:pt x="691" y="498"/>
                    </a:lnTo>
                    <a:lnTo>
                      <a:pt x="675" y="530"/>
                    </a:lnTo>
                    <a:lnTo>
                      <a:pt x="657" y="560"/>
                    </a:lnTo>
                    <a:lnTo>
                      <a:pt x="637" y="587"/>
                    </a:lnTo>
                    <a:lnTo>
                      <a:pt x="614" y="611"/>
                    </a:lnTo>
                    <a:lnTo>
                      <a:pt x="590" y="635"/>
                    </a:lnTo>
                    <a:lnTo>
                      <a:pt x="562" y="655"/>
                    </a:lnTo>
                    <a:lnTo>
                      <a:pt x="532" y="673"/>
                    </a:lnTo>
                    <a:lnTo>
                      <a:pt x="500" y="689"/>
                    </a:lnTo>
                    <a:lnTo>
                      <a:pt x="468" y="701"/>
                    </a:lnTo>
                    <a:lnTo>
                      <a:pt x="432" y="711"/>
                    </a:lnTo>
                    <a:lnTo>
                      <a:pt x="396" y="715"/>
                    </a:lnTo>
                    <a:lnTo>
                      <a:pt x="360" y="717"/>
                    </a:lnTo>
                    <a:lnTo>
                      <a:pt x="360" y="717"/>
                    </a:lnTo>
                    <a:lnTo>
                      <a:pt x="324" y="715"/>
                    </a:lnTo>
                    <a:lnTo>
                      <a:pt x="288" y="711"/>
                    </a:lnTo>
                    <a:lnTo>
                      <a:pt x="252" y="701"/>
                    </a:lnTo>
                    <a:lnTo>
                      <a:pt x="220" y="689"/>
                    </a:lnTo>
                    <a:lnTo>
                      <a:pt x="188" y="673"/>
                    </a:lnTo>
                    <a:lnTo>
                      <a:pt x="158" y="655"/>
                    </a:lnTo>
                    <a:lnTo>
                      <a:pt x="130" y="635"/>
                    </a:lnTo>
                    <a:lnTo>
                      <a:pt x="106" y="611"/>
                    </a:lnTo>
                    <a:lnTo>
                      <a:pt x="82" y="587"/>
                    </a:lnTo>
                    <a:lnTo>
                      <a:pt x="62" y="560"/>
                    </a:lnTo>
                    <a:lnTo>
                      <a:pt x="44" y="530"/>
                    </a:lnTo>
                    <a:lnTo>
                      <a:pt x="28" y="498"/>
                    </a:lnTo>
                    <a:lnTo>
                      <a:pt x="16" y="466"/>
                    </a:lnTo>
                    <a:lnTo>
                      <a:pt x="6" y="430"/>
                    </a:lnTo>
                    <a:lnTo>
                      <a:pt x="2" y="394"/>
                    </a:lnTo>
                    <a:lnTo>
                      <a:pt x="0" y="358"/>
                    </a:lnTo>
                    <a:lnTo>
                      <a:pt x="0" y="358"/>
                    </a:lnTo>
                    <a:lnTo>
                      <a:pt x="2" y="322"/>
                    </a:lnTo>
                    <a:lnTo>
                      <a:pt x="6" y="287"/>
                    </a:lnTo>
                    <a:lnTo>
                      <a:pt x="16" y="251"/>
                    </a:lnTo>
                    <a:lnTo>
                      <a:pt x="28" y="219"/>
                    </a:lnTo>
                    <a:lnTo>
                      <a:pt x="44" y="187"/>
                    </a:lnTo>
                    <a:lnTo>
                      <a:pt x="62" y="157"/>
                    </a:lnTo>
                    <a:lnTo>
                      <a:pt x="82" y="129"/>
                    </a:lnTo>
                    <a:lnTo>
                      <a:pt x="106" y="105"/>
                    </a:lnTo>
                    <a:lnTo>
                      <a:pt x="130" y="81"/>
                    </a:lnTo>
                    <a:lnTo>
                      <a:pt x="158" y="61"/>
                    </a:lnTo>
                    <a:lnTo>
                      <a:pt x="188" y="43"/>
                    </a:lnTo>
                    <a:lnTo>
                      <a:pt x="220" y="27"/>
                    </a:lnTo>
                    <a:lnTo>
                      <a:pt x="252" y="16"/>
                    </a:lnTo>
                    <a:lnTo>
                      <a:pt x="288" y="6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96" y="2"/>
                    </a:lnTo>
                    <a:lnTo>
                      <a:pt x="432" y="6"/>
                    </a:lnTo>
                    <a:lnTo>
                      <a:pt x="468" y="16"/>
                    </a:lnTo>
                    <a:lnTo>
                      <a:pt x="500" y="27"/>
                    </a:lnTo>
                    <a:lnTo>
                      <a:pt x="532" y="43"/>
                    </a:lnTo>
                    <a:lnTo>
                      <a:pt x="562" y="61"/>
                    </a:lnTo>
                    <a:lnTo>
                      <a:pt x="590" y="81"/>
                    </a:lnTo>
                    <a:lnTo>
                      <a:pt x="614" y="105"/>
                    </a:lnTo>
                    <a:lnTo>
                      <a:pt x="637" y="129"/>
                    </a:lnTo>
                    <a:lnTo>
                      <a:pt x="657" y="157"/>
                    </a:lnTo>
                    <a:lnTo>
                      <a:pt x="675" y="187"/>
                    </a:lnTo>
                    <a:lnTo>
                      <a:pt x="691" y="219"/>
                    </a:lnTo>
                    <a:lnTo>
                      <a:pt x="703" y="251"/>
                    </a:lnTo>
                    <a:lnTo>
                      <a:pt x="713" y="287"/>
                    </a:lnTo>
                    <a:lnTo>
                      <a:pt x="717" y="322"/>
                    </a:lnTo>
                    <a:lnTo>
                      <a:pt x="719" y="358"/>
                    </a:lnTo>
                    <a:lnTo>
                      <a:pt x="719" y="358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" name="Freeform 859">
                <a:extLst>
                  <a:ext uri="{FF2B5EF4-FFF2-40B4-BE49-F238E27FC236}">
                    <a16:creationId xmlns:a16="http://schemas.microsoft.com/office/drawing/2014/main" id="{CBB52908-0AB6-D075-3361-81522662A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" y="2179"/>
                <a:ext cx="450" cy="819"/>
              </a:xfrm>
              <a:custGeom>
                <a:avLst/>
                <a:gdLst>
                  <a:gd name="T0" fmla="*/ 450 w 450"/>
                  <a:gd name="T1" fmla="*/ 0 h 819"/>
                  <a:gd name="T2" fmla="*/ 450 w 450"/>
                  <a:gd name="T3" fmla="*/ 0 h 819"/>
                  <a:gd name="T4" fmla="*/ 422 w 450"/>
                  <a:gd name="T5" fmla="*/ 2 h 819"/>
                  <a:gd name="T6" fmla="*/ 396 w 450"/>
                  <a:gd name="T7" fmla="*/ 4 h 819"/>
                  <a:gd name="T8" fmla="*/ 370 w 450"/>
                  <a:gd name="T9" fmla="*/ 8 h 819"/>
                  <a:gd name="T10" fmla="*/ 344 w 450"/>
                  <a:gd name="T11" fmla="*/ 14 h 819"/>
                  <a:gd name="T12" fmla="*/ 318 w 450"/>
                  <a:gd name="T13" fmla="*/ 20 h 819"/>
                  <a:gd name="T14" fmla="*/ 294 w 450"/>
                  <a:gd name="T15" fmla="*/ 28 h 819"/>
                  <a:gd name="T16" fmla="*/ 270 w 450"/>
                  <a:gd name="T17" fmla="*/ 38 h 819"/>
                  <a:gd name="T18" fmla="*/ 246 w 450"/>
                  <a:gd name="T19" fmla="*/ 50 h 819"/>
                  <a:gd name="T20" fmla="*/ 222 w 450"/>
                  <a:gd name="T21" fmla="*/ 62 h 819"/>
                  <a:gd name="T22" fmla="*/ 200 w 450"/>
                  <a:gd name="T23" fmla="*/ 76 h 819"/>
                  <a:gd name="T24" fmla="*/ 178 w 450"/>
                  <a:gd name="T25" fmla="*/ 92 h 819"/>
                  <a:gd name="T26" fmla="*/ 158 w 450"/>
                  <a:gd name="T27" fmla="*/ 108 h 819"/>
                  <a:gd name="T28" fmla="*/ 138 w 450"/>
                  <a:gd name="T29" fmla="*/ 125 h 819"/>
                  <a:gd name="T30" fmla="*/ 118 w 450"/>
                  <a:gd name="T31" fmla="*/ 143 h 819"/>
                  <a:gd name="T32" fmla="*/ 102 w 450"/>
                  <a:gd name="T33" fmla="*/ 163 h 819"/>
                  <a:gd name="T34" fmla="*/ 84 w 450"/>
                  <a:gd name="T35" fmla="*/ 185 h 819"/>
                  <a:gd name="T36" fmla="*/ 84 w 450"/>
                  <a:gd name="T37" fmla="*/ 185 h 819"/>
                  <a:gd name="T38" fmla="*/ 68 w 450"/>
                  <a:gd name="T39" fmla="*/ 209 h 819"/>
                  <a:gd name="T40" fmla="*/ 54 w 450"/>
                  <a:gd name="T41" fmla="*/ 233 h 819"/>
                  <a:gd name="T42" fmla="*/ 40 w 450"/>
                  <a:gd name="T43" fmla="*/ 259 h 819"/>
                  <a:gd name="T44" fmla="*/ 30 w 450"/>
                  <a:gd name="T45" fmla="*/ 287 h 819"/>
                  <a:gd name="T46" fmla="*/ 20 w 450"/>
                  <a:gd name="T47" fmla="*/ 313 h 819"/>
                  <a:gd name="T48" fmla="*/ 12 w 450"/>
                  <a:gd name="T49" fmla="*/ 341 h 819"/>
                  <a:gd name="T50" fmla="*/ 6 w 450"/>
                  <a:gd name="T51" fmla="*/ 369 h 819"/>
                  <a:gd name="T52" fmla="*/ 2 w 450"/>
                  <a:gd name="T53" fmla="*/ 396 h 819"/>
                  <a:gd name="T54" fmla="*/ 0 w 450"/>
                  <a:gd name="T55" fmla="*/ 424 h 819"/>
                  <a:gd name="T56" fmla="*/ 0 w 450"/>
                  <a:gd name="T57" fmla="*/ 454 h 819"/>
                  <a:gd name="T58" fmla="*/ 0 w 450"/>
                  <a:gd name="T59" fmla="*/ 482 h 819"/>
                  <a:gd name="T60" fmla="*/ 4 w 450"/>
                  <a:gd name="T61" fmla="*/ 510 h 819"/>
                  <a:gd name="T62" fmla="*/ 8 w 450"/>
                  <a:gd name="T63" fmla="*/ 540 h 819"/>
                  <a:gd name="T64" fmla="*/ 14 w 450"/>
                  <a:gd name="T65" fmla="*/ 568 h 819"/>
                  <a:gd name="T66" fmla="*/ 22 w 450"/>
                  <a:gd name="T67" fmla="*/ 594 h 819"/>
                  <a:gd name="T68" fmla="*/ 32 w 450"/>
                  <a:gd name="T69" fmla="*/ 622 h 819"/>
                  <a:gd name="T70" fmla="*/ 32 w 450"/>
                  <a:gd name="T71" fmla="*/ 622 h 819"/>
                  <a:gd name="T72" fmla="*/ 46 w 450"/>
                  <a:gd name="T73" fmla="*/ 652 h 819"/>
                  <a:gd name="T74" fmla="*/ 62 w 450"/>
                  <a:gd name="T75" fmla="*/ 679 h 819"/>
                  <a:gd name="T76" fmla="*/ 78 w 450"/>
                  <a:gd name="T77" fmla="*/ 705 h 819"/>
                  <a:gd name="T78" fmla="*/ 98 w 450"/>
                  <a:gd name="T79" fmla="*/ 731 h 819"/>
                  <a:gd name="T80" fmla="*/ 120 w 450"/>
                  <a:gd name="T81" fmla="*/ 755 h 819"/>
                  <a:gd name="T82" fmla="*/ 142 w 450"/>
                  <a:gd name="T83" fmla="*/ 779 h 819"/>
                  <a:gd name="T84" fmla="*/ 166 w 450"/>
                  <a:gd name="T85" fmla="*/ 799 h 819"/>
                  <a:gd name="T86" fmla="*/ 192 w 450"/>
                  <a:gd name="T87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50" h="819">
                    <a:moveTo>
                      <a:pt x="450" y="0"/>
                    </a:moveTo>
                    <a:lnTo>
                      <a:pt x="450" y="0"/>
                    </a:lnTo>
                    <a:lnTo>
                      <a:pt x="422" y="2"/>
                    </a:lnTo>
                    <a:lnTo>
                      <a:pt x="396" y="4"/>
                    </a:lnTo>
                    <a:lnTo>
                      <a:pt x="370" y="8"/>
                    </a:lnTo>
                    <a:lnTo>
                      <a:pt x="344" y="14"/>
                    </a:lnTo>
                    <a:lnTo>
                      <a:pt x="318" y="20"/>
                    </a:lnTo>
                    <a:lnTo>
                      <a:pt x="294" y="28"/>
                    </a:lnTo>
                    <a:lnTo>
                      <a:pt x="270" y="38"/>
                    </a:lnTo>
                    <a:lnTo>
                      <a:pt x="246" y="50"/>
                    </a:lnTo>
                    <a:lnTo>
                      <a:pt x="222" y="62"/>
                    </a:lnTo>
                    <a:lnTo>
                      <a:pt x="200" y="76"/>
                    </a:lnTo>
                    <a:lnTo>
                      <a:pt x="178" y="92"/>
                    </a:lnTo>
                    <a:lnTo>
                      <a:pt x="158" y="108"/>
                    </a:lnTo>
                    <a:lnTo>
                      <a:pt x="138" y="125"/>
                    </a:lnTo>
                    <a:lnTo>
                      <a:pt x="118" y="143"/>
                    </a:lnTo>
                    <a:lnTo>
                      <a:pt x="102" y="163"/>
                    </a:lnTo>
                    <a:lnTo>
                      <a:pt x="84" y="185"/>
                    </a:lnTo>
                    <a:lnTo>
                      <a:pt x="84" y="185"/>
                    </a:lnTo>
                    <a:lnTo>
                      <a:pt x="68" y="209"/>
                    </a:lnTo>
                    <a:lnTo>
                      <a:pt x="54" y="233"/>
                    </a:lnTo>
                    <a:lnTo>
                      <a:pt x="40" y="259"/>
                    </a:lnTo>
                    <a:lnTo>
                      <a:pt x="30" y="287"/>
                    </a:lnTo>
                    <a:lnTo>
                      <a:pt x="20" y="313"/>
                    </a:lnTo>
                    <a:lnTo>
                      <a:pt x="12" y="341"/>
                    </a:lnTo>
                    <a:lnTo>
                      <a:pt x="6" y="369"/>
                    </a:lnTo>
                    <a:lnTo>
                      <a:pt x="2" y="396"/>
                    </a:lnTo>
                    <a:lnTo>
                      <a:pt x="0" y="424"/>
                    </a:lnTo>
                    <a:lnTo>
                      <a:pt x="0" y="454"/>
                    </a:lnTo>
                    <a:lnTo>
                      <a:pt x="0" y="482"/>
                    </a:lnTo>
                    <a:lnTo>
                      <a:pt x="4" y="510"/>
                    </a:lnTo>
                    <a:lnTo>
                      <a:pt x="8" y="540"/>
                    </a:lnTo>
                    <a:lnTo>
                      <a:pt x="14" y="568"/>
                    </a:lnTo>
                    <a:lnTo>
                      <a:pt x="22" y="594"/>
                    </a:lnTo>
                    <a:lnTo>
                      <a:pt x="32" y="622"/>
                    </a:lnTo>
                    <a:lnTo>
                      <a:pt x="32" y="622"/>
                    </a:lnTo>
                    <a:lnTo>
                      <a:pt x="46" y="652"/>
                    </a:lnTo>
                    <a:lnTo>
                      <a:pt x="62" y="679"/>
                    </a:lnTo>
                    <a:lnTo>
                      <a:pt x="78" y="705"/>
                    </a:lnTo>
                    <a:lnTo>
                      <a:pt x="98" y="731"/>
                    </a:lnTo>
                    <a:lnTo>
                      <a:pt x="120" y="755"/>
                    </a:lnTo>
                    <a:lnTo>
                      <a:pt x="142" y="779"/>
                    </a:lnTo>
                    <a:lnTo>
                      <a:pt x="166" y="799"/>
                    </a:lnTo>
                    <a:lnTo>
                      <a:pt x="192" y="819"/>
                    </a:lnTo>
                  </a:path>
                </a:pathLst>
              </a:custGeom>
              <a:noFill/>
              <a:ln w="15875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2" name="Freeform 860">
                <a:extLst>
                  <a:ext uri="{FF2B5EF4-FFF2-40B4-BE49-F238E27FC236}">
                    <a16:creationId xmlns:a16="http://schemas.microsoft.com/office/drawing/2014/main" id="{6680AA53-4632-6A46-D85B-BA2CC87BB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" y="3072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0 w 12"/>
                  <a:gd name="T3" fmla="*/ 2 h 2"/>
                  <a:gd name="T4" fmla="*/ 12 w 1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0" y="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3" name="Line 861">
                <a:extLst>
                  <a:ext uri="{FF2B5EF4-FFF2-40B4-BE49-F238E27FC236}">
                    <a16:creationId xmlns:a16="http://schemas.microsoft.com/office/drawing/2014/main" id="{88249329-A9E5-E5C7-271D-55AC1EB14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93" y="3066"/>
                <a:ext cx="24" cy="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4" name="Line 862">
                <a:extLst>
                  <a:ext uri="{FF2B5EF4-FFF2-40B4-BE49-F238E27FC236}">
                    <a16:creationId xmlns:a16="http://schemas.microsoft.com/office/drawing/2014/main" id="{81E307D3-F3E1-6671-B840-2CFC4E9E46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39" y="3056"/>
                <a:ext cx="24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5" name="Freeform 863">
                <a:extLst>
                  <a:ext uri="{FF2B5EF4-FFF2-40B4-BE49-F238E27FC236}">
                    <a16:creationId xmlns:a16="http://schemas.microsoft.com/office/drawing/2014/main" id="{94D89050-4181-142F-8144-AC0C68EC6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5" y="3040"/>
                <a:ext cx="24" cy="10"/>
              </a:xfrm>
              <a:custGeom>
                <a:avLst/>
                <a:gdLst>
                  <a:gd name="T0" fmla="*/ 0 w 24"/>
                  <a:gd name="T1" fmla="*/ 10 h 10"/>
                  <a:gd name="T2" fmla="*/ 22 w 24"/>
                  <a:gd name="T3" fmla="*/ 2 h 10"/>
                  <a:gd name="T4" fmla="*/ 24 w 24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0">
                    <a:moveTo>
                      <a:pt x="0" y="10"/>
                    </a:moveTo>
                    <a:lnTo>
                      <a:pt x="22" y="2"/>
                    </a:lnTo>
                    <a:lnTo>
                      <a:pt x="24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6" name="Freeform 864">
                <a:extLst>
                  <a:ext uri="{FF2B5EF4-FFF2-40B4-BE49-F238E27FC236}">
                    <a16:creationId xmlns:a16="http://schemas.microsoft.com/office/drawing/2014/main" id="{A2410A65-966B-DF7D-BBEC-6F1478F79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1" y="3020"/>
                <a:ext cx="20" cy="10"/>
              </a:xfrm>
              <a:custGeom>
                <a:avLst/>
                <a:gdLst>
                  <a:gd name="T0" fmla="*/ 0 w 20"/>
                  <a:gd name="T1" fmla="*/ 10 h 10"/>
                  <a:gd name="T2" fmla="*/ 12 w 20"/>
                  <a:gd name="T3" fmla="*/ 4 h 10"/>
                  <a:gd name="T4" fmla="*/ 20 w 2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0">
                    <a:moveTo>
                      <a:pt x="0" y="10"/>
                    </a:moveTo>
                    <a:lnTo>
                      <a:pt x="12" y="4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7" name="Freeform 865">
                <a:extLst>
                  <a:ext uri="{FF2B5EF4-FFF2-40B4-BE49-F238E27FC236}">
                    <a16:creationId xmlns:a16="http://schemas.microsoft.com/office/drawing/2014/main" id="{B3AC0D01-60DF-A9DD-1B8E-9AF75FB0B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3" y="2994"/>
                <a:ext cx="20" cy="14"/>
              </a:xfrm>
              <a:custGeom>
                <a:avLst/>
                <a:gdLst>
                  <a:gd name="T0" fmla="*/ 0 w 20"/>
                  <a:gd name="T1" fmla="*/ 14 h 14"/>
                  <a:gd name="T2" fmla="*/ 4 w 20"/>
                  <a:gd name="T3" fmla="*/ 12 h 14"/>
                  <a:gd name="T4" fmla="*/ 20 w 2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4">
                    <a:moveTo>
                      <a:pt x="0" y="14"/>
                    </a:moveTo>
                    <a:lnTo>
                      <a:pt x="4" y="12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8" name="Line 866">
                <a:extLst>
                  <a:ext uri="{FF2B5EF4-FFF2-40B4-BE49-F238E27FC236}">
                    <a16:creationId xmlns:a16="http://schemas.microsoft.com/office/drawing/2014/main" id="{1B33252C-2073-8039-5A88-A2E5BB0713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13" y="2966"/>
                <a:ext cx="17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9" name="Line 867">
                <a:extLst>
                  <a:ext uri="{FF2B5EF4-FFF2-40B4-BE49-F238E27FC236}">
                    <a16:creationId xmlns:a16="http://schemas.microsoft.com/office/drawing/2014/main" id="{0B9D3233-3F63-2F56-F578-BB7EA3964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48" y="293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0" name="Freeform 868">
                <a:extLst>
                  <a:ext uri="{FF2B5EF4-FFF2-40B4-BE49-F238E27FC236}">
                    <a16:creationId xmlns:a16="http://schemas.microsoft.com/office/drawing/2014/main" id="{4795986C-04F6-6E72-7D09-B24BABD2F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2896"/>
                <a:ext cx="16" cy="20"/>
              </a:xfrm>
              <a:custGeom>
                <a:avLst/>
                <a:gdLst>
                  <a:gd name="T0" fmla="*/ 0 w 16"/>
                  <a:gd name="T1" fmla="*/ 20 h 20"/>
                  <a:gd name="T2" fmla="*/ 12 w 16"/>
                  <a:gd name="T3" fmla="*/ 4 h 20"/>
                  <a:gd name="T4" fmla="*/ 16 w 16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20">
                    <a:moveTo>
                      <a:pt x="0" y="20"/>
                    </a:moveTo>
                    <a:lnTo>
                      <a:pt x="12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" name="Freeform 869">
                <a:extLst>
                  <a:ext uri="{FF2B5EF4-FFF2-40B4-BE49-F238E27FC236}">
                    <a16:creationId xmlns:a16="http://schemas.microsoft.com/office/drawing/2014/main" id="{4F0923DE-6954-BC9F-85E5-E3821C399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0" y="2858"/>
                <a:ext cx="12" cy="20"/>
              </a:xfrm>
              <a:custGeom>
                <a:avLst/>
                <a:gdLst>
                  <a:gd name="T0" fmla="*/ 0 w 12"/>
                  <a:gd name="T1" fmla="*/ 20 h 20"/>
                  <a:gd name="T2" fmla="*/ 6 w 12"/>
                  <a:gd name="T3" fmla="*/ 12 h 20"/>
                  <a:gd name="T4" fmla="*/ 12 w 12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0">
                    <a:moveTo>
                      <a:pt x="0" y="20"/>
                    </a:moveTo>
                    <a:lnTo>
                      <a:pt x="6" y="1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2" name="Freeform 870">
                <a:extLst>
                  <a:ext uri="{FF2B5EF4-FFF2-40B4-BE49-F238E27FC236}">
                    <a16:creationId xmlns:a16="http://schemas.microsoft.com/office/drawing/2014/main" id="{0024E79C-352B-4B26-B3AD-2DEC10AC2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" y="2815"/>
                <a:ext cx="10" cy="21"/>
              </a:xfrm>
              <a:custGeom>
                <a:avLst/>
                <a:gdLst>
                  <a:gd name="T0" fmla="*/ 0 w 10"/>
                  <a:gd name="T1" fmla="*/ 21 h 21"/>
                  <a:gd name="T2" fmla="*/ 0 w 10"/>
                  <a:gd name="T3" fmla="*/ 21 h 21"/>
                  <a:gd name="T4" fmla="*/ 10 w 10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1">
                    <a:moveTo>
                      <a:pt x="0" y="21"/>
                    </a:moveTo>
                    <a:lnTo>
                      <a:pt x="0" y="21"/>
                    </a:lnTo>
                    <a:lnTo>
                      <a:pt x="1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3" name="Line 871">
                <a:extLst>
                  <a:ext uri="{FF2B5EF4-FFF2-40B4-BE49-F238E27FC236}">
                    <a16:creationId xmlns:a16="http://schemas.microsoft.com/office/drawing/2014/main" id="{9BD7598D-1D19-E18B-F963-888C248A4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56" y="2771"/>
                <a:ext cx="8" cy="2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4" name="Freeform 872">
                <a:extLst>
                  <a:ext uri="{FF2B5EF4-FFF2-40B4-BE49-F238E27FC236}">
                    <a16:creationId xmlns:a16="http://schemas.microsoft.com/office/drawing/2014/main" id="{01349C03-C0F5-87E5-BDF5-C6F97DF36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2" y="2725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2 h 24"/>
                  <a:gd name="T4" fmla="*/ 6 w 6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2"/>
                    </a:lnTo>
                    <a:lnTo>
                      <a:pt x="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5" name="Freeform 873">
                <a:extLst>
                  <a:ext uri="{FF2B5EF4-FFF2-40B4-BE49-F238E27FC236}">
                    <a16:creationId xmlns:a16="http://schemas.microsoft.com/office/drawing/2014/main" id="{CCD16E27-990C-DF82-F1B1-C726986E7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2679"/>
                <a:ext cx="4" cy="24"/>
              </a:xfrm>
              <a:custGeom>
                <a:avLst/>
                <a:gdLst>
                  <a:gd name="T0" fmla="*/ 0 w 4"/>
                  <a:gd name="T1" fmla="*/ 24 h 24"/>
                  <a:gd name="T2" fmla="*/ 2 w 4"/>
                  <a:gd name="T3" fmla="*/ 10 h 24"/>
                  <a:gd name="T4" fmla="*/ 4 w 4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4">
                    <a:moveTo>
                      <a:pt x="0" y="24"/>
                    </a:moveTo>
                    <a:lnTo>
                      <a:pt x="2" y="10"/>
                    </a:lnTo>
                    <a:lnTo>
                      <a:pt x="4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" name="Line 874">
                <a:extLst>
                  <a:ext uri="{FF2B5EF4-FFF2-40B4-BE49-F238E27FC236}">
                    <a16:creationId xmlns:a16="http://schemas.microsoft.com/office/drawing/2014/main" id="{A1BBA797-9F98-E85C-E3D0-05B1D6F42F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88" y="2649"/>
                <a:ext cx="0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" name="Freeform 875">
                <a:extLst>
                  <a:ext uri="{FF2B5EF4-FFF2-40B4-BE49-F238E27FC236}">
                    <a16:creationId xmlns:a16="http://schemas.microsoft.com/office/drawing/2014/main" id="{B301F8EC-3EDB-6864-EB09-1B40C8176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2625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" name="Line 876">
                <a:extLst>
                  <a:ext uri="{FF2B5EF4-FFF2-40B4-BE49-F238E27FC236}">
                    <a16:creationId xmlns:a16="http://schemas.microsoft.com/office/drawing/2014/main" id="{814F6444-1923-5278-6FDA-AD4F6D6897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2296"/>
                <a:ext cx="0" cy="1543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" name="Freeform 877">
                <a:extLst>
                  <a:ext uri="{FF2B5EF4-FFF2-40B4-BE49-F238E27FC236}">
                    <a16:creationId xmlns:a16="http://schemas.microsoft.com/office/drawing/2014/main" id="{2D13E914-8D4C-1894-234C-BCE615B07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3394"/>
                <a:ext cx="276" cy="16"/>
              </a:xfrm>
              <a:custGeom>
                <a:avLst/>
                <a:gdLst>
                  <a:gd name="T0" fmla="*/ 6 w 276"/>
                  <a:gd name="T1" fmla="*/ 16 h 16"/>
                  <a:gd name="T2" fmla="*/ 6 w 276"/>
                  <a:gd name="T3" fmla="*/ 16 h 16"/>
                  <a:gd name="T4" fmla="*/ 270 w 276"/>
                  <a:gd name="T5" fmla="*/ 16 h 16"/>
                  <a:gd name="T6" fmla="*/ 270 w 276"/>
                  <a:gd name="T7" fmla="*/ 16 h 16"/>
                  <a:gd name="T8" fmla="*/ 272 w 276"/>
                  <a:gd name="T9" fmla="*/ 14 h 16"/>
                  <a:gd name="T10" fmla="*/ 274 w 276"/>
                  <a:gd name="T11" fmla="*/ 14 h 16"/>
                  <a:gd name="T12" fmla="*/ 276 w 276"/>
                  <a:gd name="T13" fmla="*/ 8 h 16"/>
                  <a:gd name="T14" fmla="*/ 274 w 276"/>
                  <a:gd name="T15" fmla="*/ 2 h 16"/>
                  <a:gd name="T16" fmla="*/ 272 w 276"/>
                  <a:gd name="T17" fmla="*/ 0 h 16"/>
                  <a:gd name="T18" fmla="*/ 270 w 276"/>
                  <a:gd name="T19" fmla="*/ 0 h 16"/>
                  <a:gd name="T20" fmla="*/ 270 w 276"/>
                  <a:gd name="T21" fmla="*/ 0 h 16"/>
                  <a:gd name="T22" fmla="*/ 6 w 276"/>
                  <a:gd name="T23" fmla="*/ 0 h 16"/>
                  <a:gd name="T24" fmla="*/ 6 w 276"/>
                  <a:gd name="T25" fmla="*/ 0 h 16"/>
                  <a:gd name="T26" fmla="*/ 4 w 276"/>
                  <a:gd name="T27" fmla="*/ 0 h 16"/>
                  <a:gd name="T28" fmla="*/ 2 w 276"/>
                  <a:gd name="T29" fmla="*/ 2 h 16"/>
                  <a:gd name="T30" fmla="*/ 0 w 276"/>
                  <a:gd name="T31" fmla="*/ 8 h 16"/>
                  <a:gd name="T32" fmla="*/ 2 w 276"/>
                  <a:gd name="T33" fmla="*/ 14 h 16"/>
                  <a:gd name="T34" fmla="*/ 4 w 276"/>
                  <a:gd name="T35" fmla="*/ 14 h 16"/>
                  <a:gd name="T36" fmla="*/ 6 w 276"/>
                  <a:gd name="T37" fmla="*/ 16 h 16"/>
                  <a:gd name="T38" fmla="*/ 6 w 276"/>
                  <a:gd name="T3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16">
                    <a:moveTo>
                      <a:pt x="6" y="16"/>
                    </a:moveTo>
                    <a:lnTo>
                      <a:pt x="6" y="16"/>
                    </a:lnTo>
                    <a:lnTo>
                      <a:pt x="270" y="16"/>
                    </a:lnTo>
                    <a:lnTo>
                      <a:pt x="270" y="16"/>
                    </a:lnTo>
                    <a:lnTo>
                      <a:pt x="272" y="14"/>
                    </a:lnTo>
                    <a:lnTo>
                      <a:pt x="274" y="14"/>
                    </a:lnTo>
                    <a:lnTo>
                      <a:pt x="276" y="8"/>
                    </a:lnTo>
                    <a:lnTo>
                      <a:pt x="274" y="2"/>
                    </a:lnTo>
                    <a:lnTo>
                      <a:pt x="272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6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" name="Freeform 878">
                <a:extLst>
                  <a:ext uri="{FF2B5EF4-FFF2-40B4-BE49-F238E27FC236}">
                    <a16:creationId xmlns:a16="http://schemas.microsoft.com/office/drawing/2014/main" id="{4D1C8B95-027E-13DA-A334-513A6180F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269"/>
                <a:ext cx="721" cy="717"/>
              </a:xfrm>
              <a:custGeom>
                <a:avLst/>
                <a:gdLst>
                  <a:gd name="T0" fmla="*/ 721 w 721"/>
                  <a:gd name="T1" fmla="*/ 358 h 717"/>
                  <a:gd name="T2" fmla="*/ 713 w 721"/>
                  <a:gd name="T3" fmla="*/ 430 h 717"/>
                  <a:gd name="T4" fmla="*/ 694 w 721"/>
                  <a:gd name="T5" fmla="*/ 498 h 717"/>
                  <a:gd name="T6" fmla="*/ 660 w 721"/>
                  <a:gd name="T7" fmla="*/ 560 h 717"/>
                  <a:gd name="T8" fmla="*/ 616 w 721"/>
                  <a:gd name="T9" fmla="*/ 611 h 717"/>
                  <a:gd name="T10" fmla="*/ 562 w 721"/>
                  <a:gd name="T11" fmla="*/ 655 h 717"/>
                  <a:gd name="T12" fmla="*/ 502 w 721"/>
                  <a:gd name="T13" fmla="*/ 689 h 717"/>
                  <a:gd name="T14" fmla="*/ 434 w 721"/>
                  <a:gd name="T15" fmla="*/ 711 h 717"/>
                  <a:gd name="T16" fmla="*/ 362 w 721"/>
                  <a:gd name="T17" fmla="*/ 717 h 717"/>
                  <a:gd name="T18" fmla="*/ 324 w 721"/>
                  <a:gd name="T19" fmla="*/ 715 h 717"/>
                  <a:gd name="T20" fmla="*/ 254 w 721"/>
                  <a:gd name="T21" fmla="*/ 701 h 717"/>
                  <a:gd name="T22" fmla="*/ 190 w 721"/>
                  <a:gd name="T23" fmla="*/ 673 h 717"/>
                  <a:gd name="T24" fmla="*/ 132 w 721"/>
                  <a:gd name="T25" fmla="*/ 635 h 717"/>
                  <a:gd name="T26" fmla="*/ 84 w 721"/>
                  <a:gd name="T27" fmla="*/ 587 h 717"/>
                  <a:gd name="T28" fmla="*/ 44 w 721"/>
                  <a:gd name="T29" fmla="*/ 530 h 717"/>
                  <a:gd name="T30" fmla="*/ 16 w 721"/>
                  <a:gd name="T31" fmla="*/ 466 h 717"/>
                  <a:gd name="T32" fmla="*/ 2 w 721"/>
                  <a:gd name="T33" fmla="*/ 394 h 717"/>
                  <a:gd name="T34" fmla="*/ 0 w 721"/>
                  <a:gd name="T35" fmla="*/ 358 h 717"/>
                  <a:gd name="T36" fmla="*/ 8 w 721"/>
                  <a:gd name="T37" fmla="*/ 287 h 717"/>
                  <a:gd name="T38" fmla="*/ 30 w 721"/>
                  <a:gd name="T39" fmla="*/ 219 h 717"/>
                  <a:gd name="T40" fmla="*/ 62 w 721"/>
                  <a:gd name="T41" fmla="*/ 157 h 717"/>
                  <a:gd name="T42" fmla="*/ 106 w 721"/>
                  <a:gd name="T43" fmla="*/ 105 h 717"/>
                  <a:gd name="T44" fmla="*/ 160 w 721"/>
                  <a:gd name="T45" fmla="*/ 61 h 717"/>
                  <a:gd name="T46" fmla="*/ 220 w 721"/>
                  <a:gd name="T47" fmla="*/ 27 h 717"/>
                  <a:gd name="T48" fmla="*/ 288 w 721"/>
                  <a:gd name="T49" fmla="*/ 6 h 717"/>
                  <a:gd name="T50" fmla="*/ 362 w 721"/>
                  <a:gd name="T51" fmla="*/ 0 h 717"/>
                  <a:gd name="T52" fmla="*/ 398 w 721"/>
                  <a:gd name="T53" fmla="*/ 2 h 717"/>
                  <a:gd name="T54" fmla="*/ 468 w 721"/>
                  <a:gd name="T55" fmla="*/ 16 h 717"/>
                  <a:gd name="T56" fmla="*/ 534 w 721"/>
                  <a:gd name="T57" fmla="*/ 43 h 717"/>
                  <a:gd name="T58" fmla="*/ 590 w 721"/>
                  <a:gd name="T59" fmla="*/ 81 h 717"/>
                  <a:gd name="T60" fmla="*/ 640 w 721"/>
                  <a:gd name="T61" fmla="*/ 129 h 717"/>
                  <a:gd name="T62" fmla="*/ 678 w 721"/>
                  <a:gd name="T63" fmla="*/ 187 h 717"/>
                  <a:gd name="T64" fmla="*/ 705 w 721"/>
                  <a:gd name="T65" fmla="*/ 251 h 717"/>
                  <a:gd name="T66" fmla="*/ 719 w 721"/>
                  <a:gd name="T67" fmla="*/ 322 h 717"/>
                  <a:gd name="T68" fmla="*/ 721 w 721"/>
                  <a:gd name="T69" fmla="*/ 358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21" h="717">
                    <a:moveTo>
                      <a:pt x="721" y="358"/>
                    </a:moveTo>
                    <a:lnTo>
                      <a:pt x="721" y="358"/>
                    </a:lnTo>
                    <a:lnTo>
                      <a:pt x="719" y="394"/>
                    </a:lnTo>
                    <a:lnTo>
                      <a:pt x="713" y="430"/>
                    </a:lnTo>
                    <a:lnTo>
                      <a:pt x="705" y="466"/>
                    </a:lnTo>
                    <a:lnTo>
                      <a:pt x="694" y="498"/>
                    </a:lnTo>
                    <a:lnTo>
                      <a:pt x="678" y="530"/>
                    </a:lnTo>
                    <a:lnTo>
                      <a:pt x="660" y="560"/>
                    </a:lnTo>
                    <a:lnTo>
                      <a:pt x="640" y="587"/>
                    </a:lnTo>
                    <a:lnTo>
                      <a:pt x="616" y="611"/>
                    </a:lnTo>
                    <a:lnTo>
                      <a:pt x="590" y="635"/>
                    </a:lnTo>
                    <a:lnTo>
                      <a:pt x="562" y="655"/>
                    </a:lnTo>
                    <a:lnTo>
                      <a:pt x="534" y="673"/>
                    </a:lnTo>
                    <a:lnTo>
                      <a:pt x="502" y="689"/>
                    </a:lnTo>
                    <a:lnTo>
                      <a:pt x="468" y="701"/>
                    </a:lnTo>
                    <a:lnTo>
                      <a:pt x="434" y="711"/>
                    </a:lnTo>
                    <a:lnTo>
                      <a:pt x="398" y="715"/>
                    </a:lnTo>
                    <a:lnTo>
                      <a:pt x="362" y="717"/>
                    </a:lnTo>
                    <a:lnTo>
                      <a:pt x="362" y="717"/>
                    </a:lnTo>
                    <a:lnTo>
                      <a:pt x="324" y="715"/>
                    </a:lnTo>
                    <a:lnTo>
                      <a:pt x="288" y="711"/>
                    </a:lnTo>
                    <a:lnTo>
                      <a:pt x="254" y="701"/>
                    </a:lnTo>
                    <a:lnTo>
                      <a:pt x="220" y="689"/>
                    </a:lnTo>
                    <a:lnTo>
                      <a:pt x="190" y="673"/>
                    </a:lnTo>
                    <a:lnTo>
                      <a:pt x="160" y="655"/>
                    </a:lnTo>
                    <a:lnTo>
                      <a:pt x="132" y="635"/>
                    </a:lnTo>
                    <a:lnTo>
                      <a:pt x="106" y="611"/>
                    </a:lnTo>
                    <a:lnTo>
                      <a:pt x="84" y="587"/>
                    </a:lnTo>
                    <a:lnTo>
                      <a:pt x="62" y="560"/>
                    </a:lnTo>
                    <a:lnTo>
                      <a:pt x="44" y="530"/>
                    </a:lnTo>
                    <a:lnTo>
                      <a:pt x="30" y="498"/>
                    </a:lnTo>
                    <a:lnTo>
                      <a:pt x="16" y="466"/>
                    </a:lnTo>
                    <a:lnTo>
                      <a:pt x="8" y="430"/>
                    </a:lnTo>
                    <a:lnTo>
                      <a:pt x="2" y="394"/>
                    </a:lnTo>
                    <a:lnTo>
                      <a:pt x="0" y="358"/>
                    </a:lnTo>
                    <a:lnTo>
                      <a:pt x="0" y="358"/>
                    </a:lnTo>
                    <a:lnTo>
                      <a:pt x="2" y="322"/>
                    </a:lnTo>
                    <a:lnTo>
                      <a:pt x="8" y="287"/>
                    </a:lnTo>
                    <a:lnTo>
                      <a:pt x="16" y="251"/>
                    </a:lnTo>
                    <a:lnTo>
                      <a:pt x="30" y="219"/>
                    </a:lnTo>
                    <a:lnTo>
                      <a:pt x="44" y="187"/>
                    </a:lnTo>
                    <a:lnTo>
                      <a:pt x="62" y="157"/>
                    </a:lnTo>
                    <a:lnTo>
                      <a:pt x="84" y="129"/>
                    </a:lnTo>
                    <a:lnTo>
                      <a:pt x="106" y="105"/>
                    </a:lnTo>
                    <a:lnTo>
                      <a:pt x="132" y="81"/>
                    </a:lnTo>
                    <a:lnTo>
                      <a:pt x="160" y="61"/>
                    </a:lnTo>
                    <a:lnTo>
                      <a:pt x="190" y="43"/>
                    </a:lnTo>
                    <a:lnTo>
                      <a:pt x="220" y="27"/>
                    </a:lnTo>
                    <a:lnTo>
                      <a:pt x="254" y="16"/>
                    </a:lnTo>
                    <a:lnTo>
                      <a:pt x="288" y="6"/>
                    </a:lnTo>
                    <a:lnTo>
                      <a:pt x="324" y="2"/>
                    </a:lnTo>
                    <a:lnTo>
                      <a:pt x="362" y="0"/>
                    </a:lnTo>
                    <a:lnTo>
                      <a:pt x="362" y="0"/>
                    </a:lnTo>
                    <a:lnTo>
                      <a:pt x="398" y="2"/>
                    </a:lnTo>
                    <a:lnTo>
                      <a:pt x="434" y="6"/>
                    </a:lnTo>
                    <a:lnTo>
                      <a:pt x="468" y="16"/>
                    </a:lnTo>
                    <a:lnTo>
                      <a:pt x="502" y="27"/>
                    </a:lnTo>
                    <a:lnTo>
                      <a:pt x="534" y="43"/>
                    </a:lnTo>
                    <a:lnTo>
                      <a:pt x="562" y="61"/>
                    </a:lnTo>
                    <a:lnTo>
                      <a:pt x="590" y="81"/>
                    </a:lnTo>
                    <a:lnTo>
                      <a:pt x="616" y="105"/>
                    </a:lnTo>
                    <a:lnTo>
                      <a:pt x="640" y="129"/>
                    </a:lnTo>
                    <a:lnTo>
                      <a:pt x="660" y="157"/>
                    </a:lnTo>
                    <a:lnTo>
                      <a:pt x="678" y="187"/>
                    </a:lnTo>
                    <a:lnTo>
                      <a:pt x="694" y="219"/>
                    </a:lnTo>
                    <a:lnTo>
                      <a:pt x="705" y="251"/>
                    </a:lnTo>
                    <a:lnTo>
                      <a:pt x="713" y="287"/>
                    </a:lnTo>
                    <a:lnTo>
                      <a:pt x="719" y="322"/>
                    </a:lnTo>
                    <a:lnTo>
                      <a:pt x="721" y="358"/>
                    </a:lnTo>
                    <a:lnTo>
                      <a:pt x="721" y="358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" name="Freeform 879">
                <a:extLst>
                  <a:ext uri="{FF2B5EF4-FFF2-40B4-BE49-F238E27FC236}">
                    <a16:creationId xmlns:a16="http://schemas.microsoft.com/office/drawing/2014/main" id="{C8E52E87-C972-9FEC-8AC8-7D8A5A0F7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2" y="2179"/>
                <a:ext cx="449" cy="819"/>
              </a:xfrm>
              <a:custGeom>
                <a:avLst/>
                <a:gdLst>
                  <a:gd name="T0" fmla="*/ 449 w 449"/>
                  <a:gd name="T1" fmla="*/ 0 h 819"/>
                  <a:gd name="T2" fmla="*/ 449 w 449"/>
                  <a:gd name="T3" fmla="*/ 0 h 819"/>
                  <a:gd name="T4" fmla="*/ 423 w 449"/>
                  <a:gd name="T5" fmla="*/ 2 h 819"/>
                  <a:gd name="T6" fmla="*/ 397 w 449"/>
                  <a:gd name="T7" fmla="*/ 4 h 819"/>
                  <a:gd name="T8" fmla="*/ 371 w 449"/>
                  <a:gd name="T9" fmla="*/ 8 h 819"/>
                  <a:gd name="T10" fmla="*/ 345 w 449"/>
                  <a:gd name="T11" fmla="*/ 14 h 819"/>
                  <a:gd name="T12" fmla="*/ 319 w 449"/>
                  <a:gd name="T13" fmla="*/ 20 h 819"/>
                  <a:gd name="T14" fmla="*/ 293 w 449"/>
                  <a:gd name="T15" fmla="*/ 28 h 819"/>
                  <a:gd name="T16" fmla="*/ 269 w 449"/>
                  <a:gd name="T17" fmla="*/ 38 h 819"/>
                  <a:gd name="T18" fmla="*/ 245 w 449"/>
                  <a:gd name="T19" fmla="*/ 50 h 819"/>
                  <a:gd name="T20" fmla="*/ 223 w 449"/>
                  <a:gd name="T21" fmla="*/ 62 h 819"/>
                  <a:gd name="T22" fmla="*/ 199 w 449"/>
                  <a:gd name="T23" fmla="*/ 76 h 819"/>
                  <a:gd name="T24" fmla="*/ 179 w 449"/>
                  <a:gd name="T25" fmla="*/ 92 h 819"/>
                  <a:gd name="T26" fmla="*/ 157 w 449"/>
                  <a:gd name="T27" fmla="*/ 108 h 819"/>
                  <a:gd name="T28" fmla="*/ 137 w 449"/>
                  <a:gd name="T29" fmla="*/ 125 h 819"/>
                  <a:gd name="T30" fmla="*/ 119 w 449"/>
                  <a:gd name="T31" fmla="*/ 143 h 819"/>
                  <a:gd name="T32" fmla="*/ 101 w 449"/>
                  <a:gd name="T33" fmla="*/ 163 h 819"/>
                  <a:gd name="T34" fmla="*/ 85 w 449"/>
                  <a:gd name="T35" fmla="*/ 185 h 819"/>
                  <a:gd name="T36" fmla="*/ 85 w 449"/>
                  <a:gd name="T37" fmla="*/ 185 h 819"/>
                  <a:gd name="T38" fmla="*/ 69 w 449"/>
                  <a:gd name="T39" fmla="*/ 209 h 819"/>
                  <a:gd name="T40" fmla="*/ 53 w 449"/>
                  <a:gd name="T41" fmla="*/ 233 h 819"/>
                  <a:gd name="T42" fmla="*/ 41 w 449"/>
                  <a:gd name="T43" fmla="*/ 259 h 819"/>
                  <a:gd name="T44" fmla="*/ 29 w 449"/>
                  <a:gd name="T45" fmla="*/ 287 h 819"/>
                  <a:gd name="T46" fmla="*/ 21 w 449"/>
                  <a:gd name="T47" fmla="*/ 313 h 819"/>
                  <a:gd name="T48" fmla="*/ 14 w 449"/>
                  <a:gd name="T49" fmla="*/ 341 h 819"/>
                  <a:gd name="T50" fmla="*/ 8 w 449"/>
                  <a:gd name="T51" fmla="*/ 369 h 819"/>
                  <a:gd name="T52" fmla="*/ 4 w 449"/>
                  <a:gd name="T53" fmla="*/ 396 h 819"/>
                  <a:gd name="T54" fmla="*/ 0 w 449"/>
                  <a:gd name="T55" fmla="*/ 424 h 819"/>
                  <a:gd name="T56" fmla="*/ 0 w 449"/>
                  <a:gd name="T57" fmla="*/ 454 h 819"/>
                  <a:gd name="T58" fmla="*/ 2 w 449"/>
                  <a:gd name="T59" fmla="*/ 482 h 819"/>
                  <a:gd name="T60" fmla="*/ 4 w 449"/>
                  <a:gd name="T61" fmla="*/ 510 h 819"/>
                  <a:gd name="T62" fmla="*/ 8 w 449"/>
                  <a:gd name="T63" fmla="*/ 540 h 819"/>
                  <a:gd name="T64" fmla="*/ 16 w 449"/>
                  <a:gd name="T65" fmla="*/ 568 h 819"/>
                  <a:gd name="T66" fmla="*/ 23 w 449"/>
                  <a:gd name="T67" fmla="*/ 594 h 819"/>
                  <a:gd name="T68" fmla="*/ 33 w 449"/>
                  <a:gd name="T69" fmla="*/ 622 h 819"/>
                  <a:gd name="T70" fmla="*/ 33 w 449"/>
                  <a:gd name="T71" fmla="*/ 622 h 819"/>
                  <a:gd name="T72" fmla="*/ 47 w 449"/>
                  <a:gd name="T73" fmla="*/ 652 h 819"/>
                  <a:gd name="T74" fmla="*/ 61 w 449"/>
                  <a:gd name="T75" fmla="*/ 679 h 819"/>
                  <a:gd name="T76" fmla="*/ 79 w 449"/>
                  <a:gd name="T77" fmla="*/ 705 h 819"/>
                  <a:gd name="T78" fmla="*/ 99 w 449"/>
                  <a:gd name="T79" fmla="*/ 731 h 819"/>
                  <a:gd name="T80" fmla="*/ 119 w 449"/>
                  <a:gd name="T81" fmla="*/ 755 h 819"/>
                  <a:gd name="T82" fmla="*/ 143 w 449"/>
                  <a:gd name="T83" fmla="*/ 779 h 819"/>
                  <a:gd name="T84" fmla="*/ 167 w 449"/>
                  <a:gd name="T85" fmla="*/ 799 h 819"/>
                  <a:gd name="T86" fmla="*/ 193 w 449"/>
                  <a:gd name="T87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9" h="819">
                    <a:moveTo>
                      <a:pt x="449" y="0"/>
                    </a:moveTo>
                    <a:lnTo>
                      <a:pt x="449" y="0"/>
                    </a:lnTo>
                    <a:lnTo>
                      <a:pt x="423" y="2"/>
                    </a:lnTo>
                    <a:lnTo>
                      <a:pt x="397" y="4"/>
                    </a:lnTo>
                    <a:lnTo>
                      <a:pt x="371" y="8"/>
                    </a:lnTo>
                    <a:lnTo>
                      <a:pt x="345" y="14"/>
                    </a:lnTo>
                    <a:lnTo>
                      <a:pt x="319" y="20"/>
                    </a:lnTo>
                    <a:lnTo>
                      <a:pt x="293" y="28"/>
                    </a:lnTo>
                    <a:lnTo>
                      <a:pt x="269" y="38"/>
                    </a:lnTo>
                    <a:lnTo>
                      <a:pt x="245" y="50"/>
                    </a:lnTo>
                    <a:lnTo>
                      <a:pt x="223" y="62"/>
                    </a:lnTo>
                    <a:lnTo>
                      <a:pt x="199" y="76"/>
                    </a:lnTo>
                    <a:lnTo>
                      <a:pt x="179" y="92"/>
                    </a:lnTo>
                    <a:lnTo>
                      <a:pt x="157" y="108"/>
                    </a:lnTo>
                    <a:lnTo>
                      <a:pt x="137" y="125"/>
                    </a:lnTo>
                    <a:lnTo>
                      <a:pt x="119" y="143"/>
                    </a:lnTo>
                    <a:lnTo>
                      <a:pt x="101" y="163"/>
                    </a:lnTo>
                    <a:lnTo>
                      <a:pt x="85" y="185"/>
                    </a:lnTo>
                    <a:lnTo>
                      <a:pt x="85" y="185"/>
                    </a:lnTo>
                    <a:lnTo>
                      <a:pt x="69" y="209"/>
                    </a:lnTo>
                    <a:lnTo>
                      <a:pt x="53" y="233"/>
                    </a:lnTo>
                    <a:lnTo>
                      <a:pt x="41" y="259"/>
                    </a:lnTo>
                    <a:lnTo>
                      <a:pt x="29" y="287"/>
                    </a:lnTo>
                    <a:lnTo>
                      <a:pt x="21" y="313"/>
                    </a:lnTo>
                    <a:lnTo>
                      <a:pt x="14" y="341"/>
                    </a:lnTo>
                    <a:lnTo>
                      <a:pt x="8" y="369"/>
                    </a:lnTo>
                    <a:lnTo>
                      <a:pt x="4" y="396"/>
                    </a:lnTo>
                    <a:lnTo>
                      <a:pt x="0" y="424"/>
                    </a:lnTo>
                    <a:lnTo>
                      <a:pt x="0" y="454"/>
                    </a:lnTo>
                    <a:lnTo>
                      <a:pt x="2" y="482"/>
                    </a:lnTo>
                    <a:lnTo>
                      <a:pt x="4" y="510"/>
                    </a:lnTo>
                    <a:lnTo>
                      <a:pt x="8" y="540"/>
                    </a:lnTo>
                    <a:lnTo>
                      <a:pt x="16" y="568"/>
                    </a:lnTo>
                    <a:lnTo>
                      <a:pt x="23" y="594"/>
                    </a:lnTo>
                    <a:lnTo>
                      <a:pt x="33" y="622"/>
                    </a:lnTo>
                    <a:lnTo>
                      <a:pt x="33" y="622"/>
                    </a:lnTo>
                    <a:lnTo>
                      <a:pt x="47" y="652"/>
                    </a:lnTo>
                    <a:lnTo>
                      <a:pt x="61" y="679"/>
                    </a:lnTo>
                    <a:lnTo>
                      <a:pt x="79" y="705"/>
                    </a:lnTo>
                    <a:lnTo>
                      <a:pt x="99" y="731"/>
                    </a:lnTo>
                    <a:lnTo>
                      <a:pt x="119" y="755"/>
                    </a:lnTo>
                    <a:lnTo>
                      <a:pt x="143" y="779"/>
                    </a:lnTo>
                    <a:lnTo>
                      <a:pt x="167" y="799"/>
                    </a:lnTo>
                    <a:lnTo>
                      <a:pt x="193" y="819"/>
                    </a:lnTo>
                  </a:path>
                </a:pathLst>
              </a:custGeom>
              <a:noFill/>
              <a:ln w="15875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" name="Freeform 880">
                <a:extLst>
                  <a:ext uri="{FF2B5EF4-FFF2-40B4-BE49-F238E27FC236}">
                    <a16:creationId xmlns:a16="http://schemas.microsoft.com/office/drawing/2014/main" id="{1CBBF23D-2BD4-04B0-B010-778F49518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7" y="3072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0 w 12"/>
                  <a:gd name="T3" fmla="*/ 2 h 2"/>
                  <a:gd name="T4" fmla="*/ 12 w 1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0" y="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" name="Line 881">
                <a:extLst>
                  <a:ext uri="{FF2B5EF4-FFF2-40B4-BE49-F238E27FC236}">
                    <a16:creationId xmlns:a16="http://schemas.microsoft.com/office/drawing/2014/main" id="{B7EF90FD-FFD0-C8E1-F383-6D113510EF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43" y="3066"/>
                <a:ext cx="24" cy="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" name="Line 882">
                <a:extLst>
                  <a:ext uri="{FF2B5EF4-FFF2-40B4-BE49-F238E27FC236}">
                    <a16:creationId xmlns:a16="http://schemas.microsoft.com/office/drawing/2014/main" id="{21215886-0570-1978-A661-D9291C1170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1" y="3056"/>
                <a:ext cx="24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" name="Freeform 883">
                <a:extLst>
                  <a:ext uri="{FF2B5EF4-FFF2-40B4-BE49-F238E27FC236}">
                    <a16:creationId xmlns:a16="http://schemas.microsoft.com/office/drawing/2014/main" id="{33B3655A-1C3D-7C2E-42BA-F09EEC882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" y="3040"/>
                <a:ext cx="22" cy="10"/>
              </a:xfrm>
              <a:custGeom>
                <a:avLst/>
                <a:gdLst>
                  <a:gd name="T0" fmla="*/ 0 w 22"/>
                  <a:gd name="T1" fmla="*/ 10 h 10"/>
                  <a:gd name="T2" fmla="*/ 22 w 22"/>
                  <a:gd name="T3" fmla="*/ 2 h 10"/>
                  <a:gd name="T4" fmla="*/ 22 w 2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lnTo>
                      <a:pt x="22" y="2"/>
                    </a:lnTo>
                    <a:lnTo>
                      <a:pt x="2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" name="Freeform 884">
                <a:extLst>
                  <a:ext uri="{FF2B5EF4-FFF2-40B4-BE49-F238E27FC236}">
                    <a16:creationId xmlns:a16="http://schemas.microsoft.com/office/drawing/2014/main" id="{361B0119-78AA-15AF-0F8E-BC3FC8B7B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1" y="3020"/>
                <a:ext cx="22" cy="10"/>
              </a:xfrm>
              <a:custGeom>
                <a:avLst/>
                <a:gdLst>
                  <a:gd name="T0" fmla="*/ 0 w 22"/>
                  <a:gd name="T1" fmla="*/ 10 h 10"/>
                  <a:gd name="T2" fmla="*/ 14 w 22"/>
                  <a:gd name="T3" fmla="*/ 4 h 10"/>
                  <a:gd name="T4" fmla="*/ 22 w 2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lnTo>
                      <a:pt x="14" y="4"/>
                    </a:lnTo>
                    <a:lnTo>
                      <a:pt x="2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7" name="Freeform 885">
                <a:extLst>
                  <a:ext uri="{FF2B5EF4-FFF2-40B4-BE49-F238E27FC236}">
                    <a16:creationId xmlns:a16="http://schemas.microsoft.com/office/drawing/2014/main" id="{CF01993D-F060-DAFE-60C9-05764F619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2994"/>
                <a:ext cx="20" cy="14"/>
              </a:xfrm>
              <a:custGeom>
                <a:avLst/>
                <a:gdLst>
                  <a:gd name="T0" fmla="*/ 0 w 20"/>
                  <a:gd name="T1" fmla="*/ 14 h 14"/>
                  <a:gd name="T2" fmla="*/ 6 w 20"/>
                  <a:gd name="T3" fmla="*/ 12 h 14"/>
                  <a:gd name="T4" fmla="*/ 20 w 2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4">
                    <a:moveTo>
                      <a:pt x="0" y="14"/>
                    </a:moveTo>
                    <a:lnTo>
                      <a:pt x="6" y="12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8" name="Line 886">
                <a:extLst>
                  <a:ext uri="{FF2B5EF4-FFF2-40B4-BE49-F238E27FC236}">
                    <a16:creationId xmlns:a16="http://schemas.microsoft.com/office/drawing/2014/main" id="{851B98B2-9DFE-AE2C-5894-CE19DE1D29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63" y="2966"/>
                <a:ext cx="18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" name="Line 887">
                <a:extLst>
                  <a:ext uri="{FF2B5EF4-FFF2-40B4-BE49-F238E27FC236}">
                    <a16:creationId xmlns:a16="http://schemas.microsoft.com/office/drawing/2014/main" id="{B819533D-E491-EA1F-7CFB-FFA692DE00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99" y="2934"/>
                <a:ext cx="18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Freeform 888">
                <a:extLst>
                  <a:ext uri="{FF2B5EF4-FFF2-40B4-BE49-F238E27FC236}">
                    <a16:creationId xmlns:a16="http://schemas.microsoft.com/office/drawing/2014/main" id="{BAA3FAE0-6CF0-5E33-D223-196866654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" y="2896"/>
                <a:ext cx="14" cy="20"/>
              </a:xfrm>
              <a:custGeom>
                <a:avLst/>
                <a:gdLst>
                  <a:gd name="T0" fmla="*/ 0 w 14"/>
                  <a:gd name="T1" fmla="*/ 20 h 20"/>
                  <a:gd name="T2" fmla="*/ 12 w 14"/>
                  <a:gd name="T3" fmla="*/ 4 h 20"/>
                  <a:gd name="T4" fmla="*/ 14 w 14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0">
                    <a:moveTo>
                      <a:pt x="0" y="20"/>
                    </a:moveTo>
                    <a:lnTo>
                      <a:pt x="12" y="4"/>
                    </a:lnTo>
                    <a:lnTo>
                      <a:pt x="14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" name="Freeform 889">
                <a:extLst>
                  <a:ext uri="{FF2B5EF4-FFF2-40B4-BE49-F238E27FC236}">
                    <a16:creationId xmlns:a16="http://schemas.microsoft.com/office/drawing/2014/main" id="{8E35B346-A99A-10DF-EEBB-82AFD23B2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" y="2858"/>
                <a:ext cx="14" cy="20"/>
              </a:xfrm>
              <a:custGeom>
                <a:avLst/>
                <a:gdLst>
                  <a:gd name="T0" fmla="*/ 0 w 14"/>
                  <a:gd name="T1" fmla="*/ 20 h 20"/>
                  <a:gd name="T2" fmla="*/ 6 w 14"/>
                  <a:gd name="T3" fmla="*/ 12 h 20"/>
                  <a:gd name="T4" fmla="*/ 14 w 14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0">
                    <a:moveTo>
                      <a:pt x="0" y="20"/>
                    </a:moveTo>
                    <a:lnTo>
                      <a:pt x="6" y="12"/>
                    </a:lnTo>
                    <a:lnTo>
                      <a:pt x="14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" name="Freeform 890">
                <a:extLst>
                  <a:ext uri="{FF2B5EF4-FFF2-40B4-BE49-F238E27FC236}">
                    <a16:creationId xmlns:a16="http://schemas.microsoft.com/office/drawing/2014/main" id="{2E403512-E0F1-2957-67A9-271021E05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" y="2815"/>
                <a:ext cx="12" cy="21"/>
              </a:xfrm>
              <a:custGeom>
                <a:avLst/>
                <a:gdLst>
                  <a:gd name="T0" fmla="*/ 0 w 12"/>
                  <a:gd name="T1" fmla="*/ 21 h 21"/>
                  <a:gd name="T2" fmla="*/ 0 w 12"/>
                  <a:gd name="T3" fmla="*/ 21 h 21"/>
                  <a:gd name="T4" fmla="*/ 12 w 12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1">
                    <a:moveTo>
                      <a:pt x="0" y="21"/>
                    </a:moveTo>
                    <a:lnTo>
                      <a:pt x="0" y="21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" name="Line 891">
                <a:extLst>
                  <a:ext uri="{FF2B5EF4-FFF2-40B4-BE49-F238E27FC236}">
                    <a16:creationId xmlns:a16="http://schemas.microsoft.com/office/drawing/2014/main" id="{93D4FD0D-C9B2-405C-0E19-DF6103CB59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06" y="2771"/>
                <a:ext cx="10" cy="2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" name="Freeform 892">
                <a:extLst>
                  <a:ext uri="{FF2B5EF4-FFF2-40B4-BE49-F238E27FC236}">
                    <a16:creationId xmlns:a16="http://schemas.microsoft.com/office/drawing/2014/main" id="{029176AE-DC5D-B7B6-ADF6-7D8EBF44E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" y="2725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2 h 24"/>
                  <a:gd name="T4" fmla="*/ 6 w 6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2"/>
                    </a:lnTo>
                    <a:lnTo>
                      <a:pt x="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" name="Freeform 893">
                <a:extLst>
                  <a:ext uri="{FF2B5EF4-FFF2-40B4-BE49-F238E27FC236}">
                    <a16:creationId xmlns:a16="http://schemas.microsoft.com/office/drawing/2014/main" id="{9301FA30-ADC6-7830-5301-119812955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4" y="2679"/>
                <a:ext cx="2" cy="24"/>
              </a:xfrm>
              <a:custGeom>
                <a:avLst/>
                <a:gdLst>
                  <a:gd name="T0" fmla="*/ 0 w 2"/>
                  <a:gd name="T1" fmla="*/ 24 h 24"/>
                  <a:gd name="T2" fmla="*/ 2 w 2"/>
                  <a:gd name="T3" fmla="*/ 10 h 24"/>
                  <a:gd name="T4" fmla="*/ 2 w 2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2" y="10"/>
                    </a:lnTo>
                    <a:lnTo>
                      <a:pt x="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" name="Line 894">
                <a:extLst>
                  <a:ext uri="{FF2B5EF4-FFF2-40B4-BE49-F238E27FC236}">
                    <a16:creationId xmlns:a16="http://schemas.microsoft.com/office/drawing/2014/main" id="{395BEBD8-4F18-45A7-1935-D77529DCC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38" y="2649"/>
                <a:ext cx="2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7" name="Freeform 895">
                <a:extLst>
                  <a:ext uri="{FF2B5EF4-FFF2-40B4-BE49-F238E27FC236}">
                    <a16:creationId xmlns:a16="http://schemas.microsoft.com/office/drawing/2014/main" id="{D6E5DE7B-B98A-763F-1731-168584880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2625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8" name="Line 896">
                <a:extLst>
                  <a:ext uri="{FF2B5EF4-FFF2-40B4-BE49-F238E27FC236}">
                    <a16:creationId xmlns:a16="http://schemas.microsoft.com/office/drawing/2014/main" id="{E59D055A-F173-B9FE-B059-579A3C769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04" y="2296"/>
                <a:ext cx="0" cy="1543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9" name="Freeform 897">
                <a:extLst>
                  <a:ext uri="{FF2B5EF4-FFF2-40B4-BE49-F238E27FC236}">
                    <a16:creationId xmlns:a16="http://schemas.microsoft.com/office/drawing/2014/main" id="{4EE4843C-C56D-0FEF-6642-39B6FFDF6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" y="2269"/>
                <a:ext cx="719" cy="717"/>
              </a:xfrm>
              <a:custGeom>
                <a:avLst/>
                <a:gdLst>
                  <a:gd name="T0" fmla="*/ 719 w 719"/>
                  <a:gd name="T1" fmla="*/ 358 h 717"/>
                  <a:gd name="T2" fmla="*/ 713 w 719"/>
                  <a:gd name="T3" fmla="*/ 430 h 717"/>
                  <a:gd name="T4" fmla="*/ 691 w 719"/>
                  <a:gd name="T5" fmla="*/ 498 h 717"/>
                  <a:gd name="T6" fmla="*/ 659 w 719"/>
                  <a:gd name="T7" fmla="*/ 560 h 717"/>
                  <a:gd name="T8" fmla="*/ 615 w 719"/>
                  <a:gd name="T9" fmla="*/ 611 h 717"/>
                  <a:gd name="T10" fmla="*/ 561 w 719"/>
                  <a:gd name="T11" fmla="*/ 655 h 717"/>
                  <a:gd name="T12" fmla="*/ 499 w 719"/>
                  <a:gd name="T13" fmla="*/ 689 h 717"/>
                  <a:gd name="T14" fmla="*/ 431 w 719"/>
                  <a:gd name="T15" fmla="*/ 711 h 717"/>
                  <a:gd name="T16" fmla="*/ 359 w 719"/>
                  <a:gd name="T17" fmla="*/ 717 h 717"/>
                  <a:gd name="T18" fmla="*/ 323 w 719"/>
                  <a:gd name="T19" fmla="*/ 715 h 717"/>
                  <a:gd name="T20" fmla="*/ 253 w 719"/>
                  <a:gd name="T21" fmla="*/ 701 h 717"/>
                  <a:gd name="T22" fmla="*/ 187 w 719"/>
                  <a:gd name="T23" fmla="*/ 673 h 717"/>
                  <a:gd name="T24" fmla="*/ 131 w 719"/>
                  <a:gd name="T25" fmla="*/ 635 h 717"/>
                  <a:gd name="T26" fmla="*/ 81 w 719"/>
                  <a:gd name="T27" fmla="*/ 587 h 717"/>
                  <a:gd name="T28" fmla="*/ 43 w 719"/>
                  <a:gd name="T29" fmla="*/ 530 h 717"/>
                  <a:gd name="T30" fmla="*/ 15 w 719"/>
                  <a:gd name="T31" fmla="*/ 466 h 717"/>
                  <a:gd name="T32" fmla="*/ 2 w 719"/>
                  <a:gd name="T33" fmla="*/ 394 h 717"/>
                  <a:gd name="T34" fmla="*/ 0 w 719"/>
                  <a:gd name="T35" fmla="*/ 358 h 717"/>
                  <a:gd name="T36" fmla="*/ 8 w 719"/>
                  <a:gd name="T37" fmla="*/ 287 h 717"/>
                  <a:gd name="T38" fmla="*/ 27 w 719"/>
                  <a:gd name="T39" fmla="*/ 219 h 717"/>
                  <a:gd name="T40" fmla="*/ 61 w 719"/>
                  <a:gd name="T41" fmla="*/ 157 h 717"/>
                  <a:gd name="T42" fmla="*/ 105 w 719"/>
                  <a:gd name="T43" fmla="*/ 105 h 717"/>
                  <a:gd name="T44" fmla="*/ 157 w 719"/>
                  <a:gd name="T45" fmla="*/ 61 h 717"/>
                  <a:gd name="T46" fmla="*/ 219 w 719"/>
                  <a:gd name="T47" fmla="*/ 27 h 717"/>
                  <a:gd name="T48" fmla="*/ 287 w 719"/>
                  <a:gd name="T49" fmla="*/ 6 h 717"/>
                  <a:gd name="T50" fmla="*/ 359 w 719"/>
                  <a:gd name="T51" fmla="*/ 0 h 717"/>
                  <a:gd name="T52" fmla="*/ 397 w 719"/>
                  <a:gd name="T53" fmla="*/ 2 h 717"/>
                  <a:gd name="T54" fmla="*/ 467 w 719"/>
                  <a:gd name="T55" fmla="*/ 16 h 717"/>
                  <a:gd name="T56" fmla="*/ 531 w 719"/>
                  <a:gd name="T57" fmla="*/ 43 h 717"/>
                  <a:gd name="T58" fmla="*/ 589 w 719"/>
                  <a:gd name="T59" fmla="*/ 81 h 717"/>
                  <a:gd name="T60" fmla="*/ 637 w 719"/>
                  <a:gd name="T61" fmla="*/ 129 h 717"/>
                  <a:gd name="T62" fmla="*/ 677 w 719"/>
                  <a:gd name="T63" fmla="*/ 187 h 717"/>
                  <a:gd name="T64" fmla="*/ 703 w 719"/>
                  <a:gd name="T65" fmla="*/ 251 h 717"/>
                  <a:gd name="T66" fmla="*/ 717 w 719"/>
                  <a:gd name="T67" fmla="*/ 322 h 717"/>
                  <a:gd name="T68" fmla="*/ 719 w 719"/>
                  <a:gd name="T69" fmla="*/ 358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9" h="717">
                    <a:moveTo>
                      <a:pt x="719" y="358"/>
                    </a:moveTo>
                    <a:lnTo>
                      <a:pt x="719" y="358"/>
                    </a:lnTo>
                    <a:lnTo>
                      <a:pt x="717" y="394"/>
                    </a:lnTo>
                    <a:lnTo>
                      <a:pt x="713" y="430"/>
                    </a:lnTo>
                    <a:lnTo>
                      <a:pt x="703" y="466"/>
                    </a:lnTo>
                    <a:lnTo>
                      <a:pt x="691" y="498"/>
                    </a:lnTo>
                    <a:lnTo>
                      <a:pt x="677" y="530"/>
                    </a:lnTo>
                    <a:lnTo>
                      <a:pt x="659" y="560"/>
                    </a:lnTo>
                    <a:lnTo>
                      <a:pt x="637" y="587"/>
                    </a:lnTo>
                    <a:lnTo>
                      <a:pt x="615" y="611"/>
                    </a:lnTo>
                    <a:lnTo>
                      <a:pt x="589" y="635"/>
                    </a:lnTo>
                    <a:lnTo>
                      <a:pt x="561" y="655"/>
                    </a:lnTo>
                    <a:lnTo>
                      <a:pt x="531" y="673"/>
                    </a:lnTo>
                    <a:lnTo>
                      <a:pt x="499" y="689"/>
                    </a:lnTo>
                    <a:lnTo>
                      <a:pt x="467" y="701"/>
                    </a:lnTo>
                    <a:lnTo>
                      <a:pt x="431" y="711"/>
                    </a:lnTo>
                    <a:lnTo>
                      <a:pt x="397" y="715"/>
                    </a:lnTo>
                    <a:lnTo>
                      <a:pt x="359" y="717"/>
                    </a:lnTo>
                    <a:lnTo>
                      <a:pt x="359" y="717"/>
                    </a:lnTo>
                    <a:lnTo>
                      <a:pt x="323" y="715"/>
                    </a:lnTo>
                    <a:lnTo>
                      <a:pt x="287" y="711"/>
                    </a:lnTo>
                    <a:lnTo>
                      <a:pt x="253" y="701"/>
                    </a:lnTo>
                    <a:lnTo>
                      <a:pt x="219" y="689"/>
                    </a:lnTo>
                    <a:lnTo>
                      <a:pt x="187" y="673"/>
                    </a:lnTo>
                    <a:lnTo>
                      <a:pt x="157" y="655"/>
                    </a:lnTo>
                    <a:lnTo>
                      <a:pt x="131" y="635"/>
                    </a:lnTo>
                    <a:lnTo>
                      <a:pt x="105" y="611"/>
                    </a:lnTo>
                    <a:lnTo>
                      <a:pt x="81" y="587"/>
                    </a:lnTo>
                    <a:lnTo>
                      <a:pt x="61" y="560"/>
                    </a:lnTo>
                    <a:lnTo>
                      <a:pt x="43" y="530"/>
                    </a:lnTo>
                    <a:lnTo>
                      <a:pt x="27" y="498"/>
                    </a:lnTo>
                    <a:lnTo>
                      <a:pt x="15" y="466"/>
                    </a:lnTo>
                    <a:lnTo>
                      <a:pt x="8" y="430"/>
                    </a:lnTo>
                    <a:lnTo>
                      <a:pt x="2" y="394"/>
                    </a:lnTo>
                    <a:lnTo>
                      <a:pt x="0" y="358"/>
                    </a:lnTo>
                    <a:lnTo>
                      <a:pt x="0" y="358"/>
                    </a:lnTo>
                    <a:lnTo>
                      <a:pt x="2" y="322"/>
                    </a:lnTo>
                    <a:lnTo>
                      <a:pt x="8" y="287"/>
                    </a:lnTo>
                    <a:lnTo>
                      <a:pt x="15" y="251"/>
                    </a:lnTo>
                    <a:lnTo>
                      <a:pt x="27" y="219"/>
                    </a:lnTo>
                    <a:lnTo>
                      <a:pt x="43" y="187"/>
                    </a:lnTo>
                    <a:lnTo>
                      <a:pt x="61" y="157"/>
                    </a:lnTo>
                    <a:lnTo>
                      <a:pt x="81" y="129"/>
                    </a:lnTo>
                    <a:lnTo>
                      <a:pt x="105" y="105"/>
                    </a:lnTo>
                    <a:lnTo>
                      <a:pt x="131" y="81"/>
                    </a:lnTo>
                    <a:lnTo>
                      <a:pt x="157" y="61"/>
                    </a:lnTo>
                    <a:lnTo>
                      <a:pt x="187" y="43"/>
                    </a:lnTo>
                    <a:lnTo>
                      <a:pt x="219" y="27"/>
                    </a:lnTo>
                    <a:lnTo>
                      <a:pt x="253" y="16"/>
                    </a:lnTo>
                    <a:lnTo>
                      <a:pt x="287" y="6"/>
                    </a:lnTo>
                    <a:lnTo>
                      <a:pt x="323" y="2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97" y="2"/>
                    </a:lnTo>
                    <a:lnTo>
                      <a:pt x="431" y="6"/>
                    </a:lnTo>
                    <a:lnTo>
                      <a:pt x="467" y="16"/>
                    </a:lnTo>
                    <a:lnTo>
                      <a:pt x="499" y="27"/>
                    </a:lnTo>
                    <a:lnTo>
                      <a:pt x="531" y="43"/>
                    </a:lnTo>
                    <a:lnTo>
                      <a:pt x="561" y="61"/>
                    </a:lnTo>
                    <a:lnTo>
                      <a:pt x="589" y="81"/>
                    </a:lnTo>
                    <a:lnTo>
                      <a:pt x="615" y="105"/>
                    </a:lnTo>
                    <a:lnTo>
                      <a:pt x="637" y="129"/>
                    </a:lnTo>
                    <a:lnTo>
                      <a:pt x="659" y="157"/>
                    </a:lnTo>
                    <a:lnTo>
                      <a:pt x="677" y="187"/>
                    </a:lnTo>
                    <a:lnTo>
                      <a:pt x="691" y="219"/>
                    </a:lnTo>
                    <a:lnTo>
                      <a:pt x="703" y="251"/>
                    </a:lnTo>
                    <a:lnTo>
                      <a:pt x="713" y="287"/>
                    </a:lnTo>
                    <a:lnTo>
                      <a:pt x="717" y="322"/>
                    </a:lnTo>
                    <a:lnTo>
                      <a:pt x="719" y="358"/>
                    </a:lnTo>
                    <a:lnTo>
                      <a:pt x="719" y="358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0" name="Freeform 898">
                <a:extLst>
                  <a:ext uri="{FF2B5EF4-FFF2-40B4-BE49-F238E27FC236}">
                    <a16:creationId xmlns:a16="http://schemas.microsoft.com/office/drawing/2014/main" id="{069323F1-D7B5-161B-4DA6-2D26ED141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" y="2179"/>
                <a:ext cx="449" cy="819"/>
              </a:xfrm>
              <a:custGeom>
                <a:avLst/>
                <a:gdLst>
                  <a:gd name="T0" fmla="*/ 449 w 449"/>
                  <a:gd name="T1" fmla="*/ 0 h 819"/>
                  <a:gd name="T2" fmla="*/ 449 w 449"/>
                  <a:gd name="T3" fmla="*/ 0 h 819"/>
                  <a:gd name="T4" fmla="*/ 423 w 449"/>
                  <a:gd name="T5" fmla="*/ 2 h 819"/>
                  <a:gd name="T6" fmla="*/ 395 w 449"/>
                  <a:gd name="T7" fmla="*/ 4 h 819"/>
                  <a:gd name="T8" fmla="*/ 369 w 449"/>
                  <a:gd name="T9" fmla="*/ 8 h 819"/>
                  <a:gd name="T10" fmla="*/ 343 w 449"/>
                  <a:gd name="T11" fmla="*/ 14 h 819"/>
                  <a:gd name="T12" fmla="*/ 319 w 449"/>
                  <a:gd name="T13" fmla="*/ 20 h 819"/>
                  <a:gd name="T14" fmla="*/ 293 w 449"/>
                  <a:gd name="T15" fmla="*/ 28 h 819"/>
                  <a:gd name="T16" fmla="*/ 269 w 449"/>
                  <a:gd name="T17" fmla="*/ 38 h 819"/>
                  <a:gd name="T18" fmla="*/ 245 w 449"/>
                  <a:gd name="T19" fmla="*/ 50 h 819"/>
                  <a:gd name="T20" fmla="*/ 221 w 449"/>
                  <a:gd name="T21" fmla="*/ 62 h 819"/>
                  <a:gd name="T22" fmla="*/ 199 w 449"/>
                  <a:gd name="T23" fmla="*/ 76 h 819"/>
                  <a:gd name="T24" fmla="*/ 177 w 449"/>
                  <a:gd name="T25" fmla="*/ 92 h 819"/>
                  <a:gd name="T26" fmla="*/ 157 w 449"/>
                  <a:gd name="T27" fmla="*/ 108 h 819"/>
                  <a:gd name="T28" fmla="*/ 137 w 449"/>
                  <a:gd name="T29" fmla="*/ 125 h 819"/>
                  <a:gd name="T30" fmla="*/ 119 w 449"/>
                  <a:gd name="T31" fmla="*/ 143 h 819"/>
                  <a:gd name="T32" fmla="*/ 101 w 449"/>
                  <a:gd name="T33" fmla="*/ 163 h 819"/>
                  <a:gd name="T34" fmla="*/ 86 w 449"/>
                  <a:gd name="T35" fmla="*/ 185 h 819"/>
                  <a:gd name="T36" fmla="*/ 86 w 449"/>
                  <a:gd name="T37" fmla="*/ 185 h 819"/>
                  <a:gd name="T38" fmla="*/ 68 w 449"/>
                  <a:gd name="T39" fmla="*/ 209 h 819"/>
                  <a:gd name="T40" fmla="*/ 54 w 449"/>
                  <a:gd name="T41" fmla="*/ 233 h 819"/>
                  <a:gd name="T42" fmla="*/ 42 w 449"/>
                  <a:gd name="T43" fmla="*/ 259 h 819"/>
                  <a:gd name="T44" fmla="*/ 30 w 449"/>
                  <a:gd name="T45" fmla="*/ 287 h 819"/>
                  <a:gd name="T46" fmla="*/ 20 w 449"/>
                  <a:gd name="T47" fmla="*/ 313 h 819"/>
                  <a:gd name="T48" fmla="*/ 12 w 449"/>
                  <a:gd name="T49" fmla="*/ 341 h 819"/>
                  <a:gd name="T50" fmla="*/ 6 w 449"/>
                  <a:gd name="T51" fmla="*/ 369 h 819"/>
                  <a:gd name="T52" fmla="*/ 2 w 449"/>
                  <a:gd name="T53" fmla="*/ 396 h 819"/>
                  <a:gd name="T54" fmla="*/ 0 w 449"/>
                  <a:gd name="T55" fmla="*/ 424 h 819"/>
                  <a:gd name="T56" fmla="*/ 0 w 449"/>
                  <a:gd name="T57" fmla="*/ 454 h 819"/>
                  <a:gd name="T58" fmla="*/ 0 w 449"/>
                  <a:gd name="T59" fmla="*/ 482 h 819"/>
                  <a:gd name="T60" fmla="*/ 4 w 449"/>
                  <a:gd name="T61" fmla="*/ 510 h 819"/>
                  <a:gd name="T62" fmla="*/ 8 w 449"/>
                  <a:gd name="T63" fmla="*/ 540 h 819"/>
                  <a:gd name="T64" fmla="*/ 14 w 449"/>
                  <a:gd name="T65" fmla="*/ 568 h 819"/>
                  <a:gd name="T66" fmla="*/ 22 w 449"/>
                  <a:gd name="T67" fmla="*/ 594 h 819"/>
                  <a:gd name="T68" fmla="*/ 32 w 449"/>
                  <a:gd name="T69" fmla="*/ 622 h 819"/>
                  <a:gd name="T70" fmla="*/ 32 w 449"/>
                  <a:gd name="T71" fmla="*/ 622 h 819"/>
                  <a:gd name="T72" fmla="*/ 46 w 449"/>
                  <a:gd name="T73" fmla="*/ 652 h 819"/>
                  <a:gd name="T74" fmla="*/ 62 w 449"/>
                  <a:gd name="T75" fmla="*/ 679 h 819"/>
                  <a:gd name="T76" fmla="*/ 80 w 449"/>
                  <a:gd name="T77" fmla="*/ 705 h 819"/>
                  <a:gd name="T78" fmla="*/ 97 w 449"/>
                  <a:gd name="T79" fmla="*/ 731 h 819"/>
                  <a:gd name="T80" fmla="*/ 119 w 449"/>
                  <a:gd name="T81" fmla="*/ 755 h 819"/>
                  <a:gd name="T82" fmla="*/ 141 w 449"/>
                  <a:gd name="T83" fmla="*/ 779 h 819"/>
                  <a:gd name="T84" fmla="*/ 165 w 449"/>
                  <a:gd name="T85" fmla="*/ 799 h 819"/>
                  <a:gd name="T86" fmla="*/ 191 w 449"/>
                  <a:gd name="T87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9" h="819">
                    <a:moveTo>
                      <a:pt x="449" y="0"/>
                    </a:moveTo>
                    <a:lnTo>
                      <a:pt x="449" y="0"/>
                    </a:lnTo>
                    <a:lnTo>
                      <a:pt x="423" y="2"/>
                    </a:lnTo>
                    <a:lnTo>
                      <a:pt x="395" y="4"/>
                    </a:lnTo>
                    <a:lnTo>
                      <a:pt x="369" y="8"/>
                    </a:lnTo>
                    <a:lnTo>
                      <a:pt x="343" y="14"/>
                    </a:lnTo>
                    <a:lnTo>
                      <a:pt x="319" y="20"/>
                    </a:lnTo>
                    <a:lnTo>
                      <a:pt x="293" y="28"/>
                    </a:lnTo>
                    <a:lnTo>
                      <a:pt x="269" y="38"/>
                    </a:lnTo>
                    <a:lnTo>
                      <a:pt x="245" y="50"/>
                    </a:lnTo>
                    <a:lnTo>
                      <a:pt x="221" y="62"/>
                    </a:lnTo>
                    <a:lnTo>
                      <a:pt x="199" y="76"/>
                    </a:lnTo>
                    <a:lnTo>
                      <a:pt x="177" y="92"/>
                    </a:lnTo>
                    <a:lnTo>
                      <a:pt x="157" y="108"/>
                    </a:lnTo>
                    <a:lnTo>
                      <a:pt x="137" y="125"/>
                    </a:lnTo>
                    <a:lnTo>
                      <a:pt x="119" y="143"/>
                    </a:lnTo>
                    <a:lnTo>
                      <a:pt x="101" y="163"/>
                    </a:lnTo>
                    <a:lnTo>
                      <a:pt x="86" y="185"/>
                    </a:lnTo>
                    <a:lnTo>
                      <a:pt x="86" y="185"/>
                    </a:lnTo>
                    <a:lnTo>
                      <a:pt x="68" y="209"/>
                    </a:lnTo>
                    <a:lnTo>
                      <a:pt x="54" y="233"/>
                    </a:lnTo>
                    <a:lnTo>
                      <a:pt x="42" y="259"/>
                    </a:lnTo>
                    <a:lnTo>
                      <a:pt x="30" y="287"/>
                    </a:lnTo>
                    <a:lnTo>
                      <a:pt x="20" y="313"/>
                    </a:lnTo>
                    <a:lnTo>
                      <a:pt x="12" y="341"/>
                    </a:lnTo>
                    <a:lnTo>
                      <a:pt x="6" y="369"/>
                    </a:lnTo>
                    <a:lnTo>
                      <a:pt x="2" y="396"/>
                    </a:lnTo>
                    <a:lnTo>
                      <a:pt x="0" y="424"/>
                    </a:lnTo>
                    <a:lnTo>
                      <a:pt x="0" y="454"/>
                    </a:lnTo>
                    <a:lnTo>
                      <a:pt x="0" y="482"/>
                    </a:lnTo>
                    <a:lnTo>
                      <a:pt x="4" y="510"/>
                    </a:lnTo>
                    <a:lnTo>
                      <a:pt x="8" y="540"/>
                    </a:lnTo>
                    <a:lnTo>
                      <a:pt x="14" y="568"/>
                    </a:lnTo>
                    <a:lnTo>
                      <a:pt x="22" y="594"/>
                    </a:lnTo>
                    <a:lnTo>
                      <a:pt x="32" y="622"/>
                    </a:lnTo>
                    <a:lnTo>
                      <a:pt x="32" y="622"/>
                    </a:lnTo>
                    <a:lnTo>
                      <a:pt x="46" y="652"/>
                    </a:lnTo>
                    <a:lnTo>
                      <a:pt x="62" y="679"/>
                    </a:lnTo>
                    <a:lnTo>
                      <a:pt x="80" y="705"/>
                    </a:lnTo>
                    <a:lnTo>
                      <a:pt x="97" y="731"/>
                    </a:lnTo>
                    <a:lnTo>
                      <a:pt x="119" y="755"/>
                    </a:lnTo>
                    <a:lnTo>
                      <a:pt x="141" y="779"/>
                    </a:lnTo>
                    <a:lnTo>
                      <a:pt x="165" y="799"/>
                    </a:lnTo>
                    <a:lnTo>
                      <a:pt x="191" y="819"/>
                    </a:lnTo>
                  </a:path>
                </a:pathLst>
              </a:custGeom>
              <a:noFill/>
              <a:ln w="15875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1" name="Freeform 899">
                <a:extLst>
                  <a:ext uri="{FF2B5EF4-FFF2-40B4-BE49-F238E27FC236}">
                    <a16:creationId xmlns:a16="http://schemas.microsoft.com/office/drawing/2014/main" id="{15F5B302-FA38-A5F6-97CB-0BA1ED88C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5" y="3072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0 w 12"/>
                  <a:gd name="T3" fmla="*/ 2 h 2"/>
                  <a:gd name="T4" fmla="*/ 12 w 1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0" y="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" name="Line 900">
                <a:extLst>
                  <a:ext uri="{FF2B5EF4-FFF2-40B4-BE49-F238E27FC236}">
                    <a16:creationId xmlns:a16="http://schemas.microsoft.com/office/drawing/2014/main" id="{164E6139-04CB-325E-20EC-A14E74F664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1" y="3066"/>
                <a:ext cx="24" cy="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3" name="Line 901">
                <a:extLst>
                  <a:ext uri="{FF2B5EF4-FFF2-40B4-BE49-F238E27FC236}">
                    <a16:creationId xmlns:a16="http://schemas.microsoft.com/office/drawing/2014/main" id="{A958A141-A7C1-BFF2-A63A-50D7DE85A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49" y="3056"/>
                <a:ext cx="22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4" name="Freeform 902">
                <a:extLst>
                  <a:ext uri="{FF2B5EF4-FFF2-40B4-BE49-F238E27FC236}">
                    <a16:creationId xmlns:a16="http://schemas.microsoft.com/office/drawing/2014/main" id="{4CFEB9D3-47FD-91DA-02CA-DB6DDC4C7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" y="3040"/>
                <a:ext cx="22" cy="10"/>
              </a:xfrm>
              <a:custGeom>
                <a:avLst/>
                <a:gdLst>
                  <a:gd name="T0" fmla="*/ 0 w 22"/>
                  <a:gd name="T1" fmla="*/ 10 h 10"/>
                  <a:gd name="T2" fmla="*/ 22 w 22"/>
                  <a:gd name="T3" fmla="*/ 2 h 10"/>
                  <a:gd name="T4" fmla="*/ 22 w 2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lnTo>
                      <a:pt x="22" y="2"/>
                    </a:lnTo>
                    <a:lnTo>
                      <a:pt x="2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5" name="Freeform 903">
                <a:extLst>
                  <a:ext uri="{FF2B5EF4-FFF2-40B4-BE49-F238E27FC236}">
                    <a16:creationId xmlns:a16="http://schemas.microsoft.com/office/drawing/2014/main" id="{78BECEBF-8B15-FD0F-E3EC-FF193A4F5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9" y="3020"/>
                <a:ext cx="20" cy="10"/>
              </a:xfrm>
              <a:custGeom>
                <a:avLst/>
                <a:gdLst>
                  <a:gd name="T0" fmla="*/ 0 w 20"/>
                  <a:gd name="T1" fmla="*/ 10 h 10"/>
                  <a:gd name="T2" fmla="*/ 12 w 20"/>
                  <a:gd name="T3" fmla="*/ 4 h 10"/>
                  <a:gd name="T4" fmla="*/ 20 w 2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0">
                    <a:moveTo>
                      <a:pt x="0" y="10"/>
                    </a:moveTo>
                    <a:lnTo>
                      <a:pt x="12" y="4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" name="Freeform 904">
                <a:extLst>
                  <a:ext uri="{FF2B5EF4-FFF2-40B4-BE49-F238E27FC236}">
                    <a16:creationId xmlns:a16="http://schemas.microsoft.com/office/drawing/2014/main" id="{6DF59F53-49EC-B31A-EA0F-EEB2AD03C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" y="2994"/>
                <a:ext cx="20" cy="14"/>
              </a:xfrm>
              <a:custGeom>
                <a:avLst/>
                <a:gdLst>
                  <a:gd name="T0" fmla="*/ 0 w 20"/>
                  <a:gd name="T1" fmla="*/ 14 h 14"/>
                  <a:gd name="T2" fmla="*/ 6 w 20"/>
                  <a:gd name="T3" fmla="*/ 12 h 14"/>
                  <a:gd name="T4" fmla="*/ 20 w 2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4">
                    <a:moveTo>
                      <a:pt x="0" y="14"/>
                    </a:moveTo>
                    <a:lnTo>
                      <a:pt x="6" y="12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" name="Line 905">
                <a:extLst>
                  <a:ext uri="{FF2B5EF4-FFF2-40B4-BE49-F238E27FC236}">
                    <a16:creationId xmlns:a16="http://schemas.microsoft.com/office/drawing/2014/main" id="{1F94554F-1818-9CE8-2896-D78A5BA0D3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21" y="2966"/>
                <a:ext cx="18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" name="Line 906">
                <a:extLst>
                  <a:ext uri="{FF2B5EF4-FFF2-40B4-BE49-F238E27FC236}">
                    <a16:creationId xmlns:a16="http://schemas.microsoft.com/office/drawing/2014/main" id="{43CEC9BE-2A4C-BFA3-FD17-4B1E80F414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57" y="2934"/>
                <a:ext cx="16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9" name="Freeform 907">
                <a:extLst>
                  <a:ext uri="{FF2B5EF4-FFF2-40B4-BE49-F238E27FC236}">
                    <a16:creationId xmlns:a16="http://schemas.microsoft.com/office/drawing/2014/main" id="{D8CCE2B2-BD92-8962-F0C4-67F81D9C4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9" y="2896"/>
                <a:ext cx="16" cy="20"/>
              </a:xfrm>
              <a:custGeom>
                <a:avLst/>
                <a:gdLst>
                  <a:gd name="T0" fmla="*/ 0 w 16"/>
                  <a:gd name="T1" fmla="*/ 20 h 20"/>
                  <a:gd name="T2" fmla="*/ 12 w 16"/>
                  <a:gd name="T3" fmla="*/ 4 h 20"/>
                  <a:gd name="T4" fmla="*/ 16 w 16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20">
                    <a:moveTo>
                      <a:pt x="0" y="20"/>
                    </a:moveTo>
                    <a:lnTo>
                      <a:pt x="12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0" name="Freeform 908">
                <a:extLst>
                  <a:ext uri="{FF2B5EF4-FFF2-40B4-BE49-F238E27FC236}">
                    <a16:creationId xmlns:a16="http://schemas.microsoft.com/office/drawing/2014/main" id="{EC80F6FD-349B-E91F-31CF-C79D8CD6F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9" y="2858"/>
                <a:ext cx="14" cy="20"/>
              </a:xfrm>
              <a:custGeom>
                <a:avLst/>
                <a:gdLst>
                  <a:gd name="T0" fmla="*/ 0 w 14"/>
                  <a:gd name="T1" fmla="*/ 20 h 20"/>
                  <a:gd name="T2" fmla="*/ 6 w 14"/>
                  <a:gd name="T3" fmla="*/ 12 h 20"/>
                  <a:gd name="T4" fmla="*/ 14 w 14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0">
                    <a:moveTo>
                      <a:pt x="0" y="20"/>
                    </a:moveTo>
                    <a:lnTo>
                      <a:pt x="6" y="12"/>
                    </a:lnTo>
                    <a:lnTo>
                      <a:pt x="14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1" name="Freeform 909">
                <a:extLst>
                  <a:ext uri="{FF2B5EF4-FFF2-40B4-BE49-F238E27FC236}">
                    <a16:creationId xmlns:a16="http://schemas.microsoft.com/office/drawing/2014/main" id="{15F8C8E2-4DC5-57B2-7BB3-3085550DF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815"/>
                <a:ext cx="10" cy="21"/>
              </a:xfrm>
              <a:custGeom>
                <a:avLst/>
                <a:gdLst>
                  <a:gd name="T0" fmla="*/ 0 w 10"/>
                  <a:gd name="T1" fmla="*/ 21 h 21"/>
                  <a:gd name="T2" fmla="*/ 0 w 10"/>
                  <a:gd name="T3" fmla="*/ 21 h 21"/>
                  <a:gd name="T4" fmla="*/ 10 w 10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1">
                    <a:moveTo>
                      <a:pt x="0" y="21"/>
                    </a:moveTo>
                    <a:lnTo>
                      <a:pt x="0" y="21"/>
                    </a:lnTo>
                    <a:lnTo>
                      <a:pt x="1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2" name="Line 910">
                <a:extLst>
                  <a:ext uri="{FF2B5EF4-FFF2-40B4-BE49-F238E27FC236}">
                    <a16:creationId xmlns:a16="http://schemas.microsoft.com/office/drawing/2014/main" id="{919B76B2-0E05-849F-E213-838B85D78C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65" y="2771"/>
                <a:ext cx="8" cy="2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3" name="Freeform 911">
                <a:extLst>
                  <a:ext uri="{FF2B5EF4-FFF2-40B4-BE49-F238E27FC236}">
                    <a16:creationId xmlns:a16="http://schemas.microsoft.com/office/drawing/2014/main" id="{A935E580-BB7E-44A4-1998-732CE2851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725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2 h 24"/>
                  <a:gd name="T4" fmla="*/ 6 w 6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2"/>
                    </a:lnTo>
                    <a:lnTo>
                      <a:pt x="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4" name="Freeform 912">
                <a:extLst>
                  <a:ext uri="{FF2B5EF4-FFF2-40B4-BE49-F238E27FC236}">
                    <a16:creationId xmlns:a16="http://schemas.microsoft.com/office/drawing/2014/main" id="{F0332FCE-61AB-0EE8-BBCE-A26334A4F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" y="2679"/>
                <a:ext cx="3" cy="24"/>
              </a:xfrm>
              <a:custGeom>
                <a:avLst/>
                <a:gdLst>
                  <a:gd name="T0" fmla="*/ 0 w 3"/>
                  <a:gd name="T1" fmla="*/ 24 h 24"/>
                  <a:gd name="T2" fmla="*/ 1 w 3"/>
                  <a:gd name="T3" fmla="*/ 10 h 24"/>
                  <a:gd name="T4" fmla="*/ 3 w 3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4">
                    <a:moveTo>
                      <a:pt x="0" y="24"/>
                    </a:moveTo>
                    <a:lnTo>
                      <a:pt x="1" y="10"/>
                    </a:lnTo>
                    <a:lnTo>
                      <a:pt x="3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5" name="Line 913">
                <a:extLst>
                  <a:ext uri="{FF2B5EF4-FFF2-40B4-BE49-F238E27FC236}">
                    <a16:creationId xmlns:a16="http://schemas.microsoft.com/office/drawing/2014/main" id="{3FE5F279-5E8D-5467-536B-2666C133E0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96" y="2649"/>
                <a:ext cx="0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6" name="Freeform 914">
                <a:extLst>
                  <a:ext uri="{FF2B5EF4-FFF2-40B4-BE49-F238E27FC236}">
                    <a16:creationId xmlns:a16="http://schemas.microsoft.com/office/drawing/2014/main" id="{8454AC2D-83F8-8A25-4FDE-7FAE4D41E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6" y="2625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7" name="Line 915">
                <a:extLst>
                  <a:ext uri="{FF2B5EF4-FFF2-40B4-BE49-F238E27FC236}">
                    <a16:creationId xmlns:a16="http://schemas.microsoft.com/office/drawing/2014/main" id="{BB1CE938-7A20-502F-E5AB-D53585F98B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60" y="2296"/>
                <a:ext cx="0" cy="1543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8" name="Freeform 916">
                <a:extLst>
                  <a:ext uri="{FF2B5EF4-FFF2-40B4-BE49-F238E27FC236}">
                    <a16:creationId xmlns:a16="http://schemas.microsoft.com/office/drawing/2014/main" id="{F580DC7E-9DF0-69A9-F285-8CB5931E8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8" y="2269"/>
                <a:ext cx="719" cy="717"/>
              </a:xfrm>
              <a:custGeom>
                <a:avLst/>
                <a:gdLst>
                  <a:gd name="T0" fmla="*/ 719 w 719"/>
                  <a:gd name="T1" fmla="*/ 358 h 717"/>
                  <a:gd name="T2" fmla="*/ 711 w 719"/>
                  <a:gd name="T3" fmla="*/ 430 h 717"/>
                  <a:gd name="T4" fmla="*/ 691 w 719"/>
                  <a:gd name="T5" fmla="*/ 498 h 717"/>
                  <a:gd name="T6" fmla="*/ 657 w 719"/>
                  <a:gd name="T7" fmla="*/ 560 h 717"/>
                  <a:gd name="T8" fmla="*/ 613 w 719"/>
                  <a:gd name="T9" fmla="*/ 611 h 717"/>
                  <a:gd name="T10" fmla="*/ 561 w 719"/>
                  <a:gd name="T11" fmla="*/ 655 h 717"/>
                  <a:gd name="T12" fmla="*/ 499 w 719"/>
                  <a:gd name="T13" fmla="*/ 689 h 717"/>
                  <a:gd name="T14" fmla="*/ 431 w 719"/>
                  <a:gd name="T15" fmla="*/ 711 h 717"/>
                  <a:gd name="T16" fmla="*/ 359 w 719"/>
                  <a:gd name="T17" fmla="*/ 717 h 717"/>
                  <a:gd name="T18" fmla="*/ 321 w 719"/>
                  <a:gd name="T19" fmla="*/ 715 h 717"/>
                  <a:gd name="T20" fmla="*/ 251 w 719"/>
                  <a:gd name="T21" fmla="*/ 701 h 717"/>
                  <a:gd name="T22" fmla="*/ 187 w 719"/>
                  <a:gd name="T23" fmla="*/ 673 h 717"/>
                  <a:gd name="T24" fmla="*/ 129 w 719"/>
                  <a:gd name="T25" fmla="*/ 635 h 717"/>
                  <a:gd name="T26" fmla="*/ 81 w 719"/>
                  <a:gd name="T27" fmla="*/ 587 h 717"/>
                  <a:gd name="T28" fmla="*/ 42 w 719"/>
                  <a:gd name="T29" fmla="*/ 530 h 717"/>
                  <a:gd name="T30" fmla="*/ 16 w 719"/>
                  <a:gd name="T31" fmla="*/ 466 h 717"/>
                  <a:gd name="T32" fmla="*/ 0 w 719"/>
                  <a:gd name="T33" fmla="*/ 394 h 717"/>
                  <a:gd name="T34" fmla="*/ 0 w 719"/>
                  <a:gd name="T35" fmla="*/ 358 h 717"/>
                  <a:gd name="T36" fmla="*/ 6 w 719"/>
                  <a:gd name="T37" fmla="*/ 287 h 717"/>
                  <a:gd name="T38" fmla="*/ 28 w 719"/>
                  <a:gd name="T39" fmla="*/ 219 h 717"/>
                  <a:gd name="T40" fmla="*/ 60 w 719"/>
                  <a:gd name="T41" fmla="*/ 157 h 717"/>
                  <a:gd name="T42" fmla="*/ 103 w 719"/>
                  <a:gd name="T43" fmla="*/ 105 h 717"/>
                  <a:gd name="T44" fmla="*/ 157 w 719"/>
                  <a:gd name="T45" fmla="*/ 61 h 717"/>
                  <a:gd name="T46" fmla="*/ 219 w 719"/>
                  <a:gd name="T47" fmla="*/ 27 h 717"/>
                  <a:gd name="T48" fmla="*/ 285 w 719"/>
                  <a:gd name="T49" fmla="*/ 6 h 717"/>
                  <a:gd name="T50" fmla="*/ 359 w 719"/>
                  <a:gd name="T51" fmla="*/ 0 h 717"/>
                  <a:gd name="T52" fmla="*/ 395 w 719"/>
                  <a:gd name="T53" fmla="*/ 2 h 717"/>
                  <a:gd name="T54" fmla="*/ 465 w 719"/>
                  <a:gd name="T55" fmla="*/ 16 h 717"/>
                  <a:gd name="T56" fmla="*/ 531 w 719"/>
                  <a:gd name="T57" fmla="*/ 43 h 717"/>
                  <a:gd name="T58" fmla="*/ 587 w 719"/>
                  <a:gd name="T59" fmla="*/ 81 h 717"/>
                  <a:gd name="T60" fmla="*/ 637 w 719"/>
                  <a:gd name="T61" fmla="*/ 129 h 717"/>
                  <a:gd name="T62" fmla="*/ 675 w 719"/>
                  <a:gd name="T63" fmla="*/ 187 h 717"/>
                  <a:gd name="T64" fmla="*/ 703 w 719"/>
                  <a:gd name="T65" fmla="*/ 251 h 717"/>
                  <a:gd name="T66" fmla="*/ 717 w 719"/>
                  <a:gd name="T67" fmla="*/ 322 h 717"/>
                  <a:gd name="T68" fmla="*/ 719 w 719"/>
                  <a:gd name="T69" fmla="*/ 358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9" h="717">
                    <a:moveTo>
                      <a:pt x="719" y="358"/>
                    </a:moveTo>
                    <a:lnTo>
                      <a:pt x="719" y="358"/>
                    </a:lnTo>
                    <a:lnTo>
                      <a:pt x="717" y="394"/>
                    </a:lnTo>
                    <a:lnTo>
                      <a:pt x="711" y="430"/>
                    </a:lnTo>
                    <a:lnTo>
                      <a:pt x="703" y="466"/>
                    </a:lnTo>
                    <a:lnTo>
                      <a:pt x="691" y="498"/>
                    </a:lnTo>
                    <a:lnTo>
                      <a:pt x="675" y="530"/>
                    </a:lnTo>
                    <a:lnTo>
                      <a:pt x="657" y="560"/>
                    </a:lnTo>
                    <a:lnTo>
                      <a:pt x="637" y="587"/>
                    </a:lnTo>
                    <a:lnTo>
                      <a:pt x="613" y="611"/>
                    </a:lnTo>
                    <a:lnTo>
                      <a:pt x="587" y="635"/>
                    </a:lnTo>
                    <a:lnTo>
                      <a:pt x="561" y="655"/>
                    </a:lnTo>
                    <a:lnTo>
                      <a:pt x="531" y="673"/>
                    </a:lnTo>
                    <a:lnTo>
                      <a:pt x="499" y="689"/>
                    </a:lnTo>
                    <a:lnTo>
                      <a:pt x="465" y="701"/>
                    </a:lnTo>
                    <a:lnTo>
                      <a:pt x="431" y="711"/>
                    </a:lnTo>
                    <a:lnTo>
                      <a:pt x="395" y="715"/>
                    </a:lnTo>
                    <a:lnTo>
                      <a:pt x="359" y="717"/>
                    </a:lnTo>
                    <a:lnTo>
                      <a:pt x="359" y="717"/>
                    </a:lnTo>
                    <a:lnTo>
                      <a:pt x="321" y="715"/>
                    </a:lnTo>
                    <a:lnTo>
                      <a:pt x="285" y="711"/>
                    </a:lnTo>
                    <a:lnTo>
                      <a:pt x="251" y="701"/>
                    </a:lnTo>
                    <a:lnTo>
                      <a:pt x="219" y="689"/>
                    </a:lnTo>
                    <a:lnTo>
                      <a:pt x="187" y="673"/>
                    </a:lnTo>
                    <a:lnTo>
                      <a:pt x="157" y="655"/>
                    </a:lnTo>
                    <a:lnTo>
                      <a:pt x="129" y="635"/>
                    </a:lnTo>
                    <a:lnTo>
                      <a:pt x="103" y="611"/>
                    </a:lnTo>
                    <a:lnTo>
                      <a:pt x="81" y="587"/>
                    </a:lnTo>
                    <a:lnTo>
                      <a:pt x="60" y="560"/>
                    </a:lnTo>
                    <a:lnTo>
                      <a:pt x="42" y="530"/>
                    </a:lnTo>
                    <a:lnTo>
                      <a:pt x="28" y="498"/>
                    </a:lnTo>
                    <a:lnTo>
                      <a:pt x="16" y="466"/>
                    </a:lnTo>
                    <a:lnTo>
                      <a:pt x="6" y="430"/>
                    </a:lnTo>
                    <a:lnTo>
                      <a:pt x="0" y="394"/>
                    </a:lnTo>
                    <a:lnTo>
                      <a:pt x="0" y="358"/>
                    </a:lnTo>
                    <a:lnTo>
                      <a:pt x="0" y="358"/>
                    </a:lnTo>
                    <a:lnTo>
                      <a:pt x="0" y="322"/>
                    </a:lnTo>
                    <a:lnTo>
                      <a:pt x="6" y="287"/>
                    </a:lnTo>
                    <a:lnTo>
                      <a:pt x="16" y="251"/>
                    </a:lnTo>
                    <a:lnTo>
                      <a:pt x="28" y="219"/>
                    </a:lnTo>
                    <a:lnTo>
                      <a:pt x="42" y="187"/>
                    </a:lnTo>
                    <a:lnTo>
                      <a:pt x="60" y="157"/>
                    </a:lnTo>
                    <a:lnTo>
                      <a:pt x="81" y="129"/>
                    </a:lnTo>
                    <a:lnTo>
                      <a:pt x="103" y="105"/>
                    </a:lnTo>
                    <a:lnTo>
                      <a:pt x="129" y="81"/>
                    </a:lnTo>
                    <a:lnTo>
                      <a:pt x="157" y="61"/>
                    </a:lnTo>
                    <a:lnTo>
                      <a:pt x="187" y="43"/>
                    </a:lnTo>
                    <a:lnTo>
                      <a:pt x="219" y="27"/>
                    </a:lnTo>
                    <a:lnTo>
                      <a:pt x="251" y="16"/>
                    </a:lnTo>
                    <a:lnTo>
                      <a:pt x="285" y="6"/>
                    </a:lnTo>
                    <a:lnTo>
                      <a:pt x="321" y="2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95" y="2"/>
                    </a:lnTo>
                    <a:lnTo>
                      <a:pt x="431" y="6"/>
                    </a:lnTo>
                    <a:lnTo>
                      <a:pt x="465" y="16"/>
                    </a:lnTo>
                    <a:lnTo>
                      <a:pt x="499" y="27"/>
                    </a:lnTo>
                    <a:lnTo>
                      <a:pt x="531" y="43"/>
                    </a:lnTo>
                    <a:lnTo>
                      <a:pt x="561" y="61"/>
                    </a:lnTo>
                    <a:lnTo>
                      <a:pt x="587" y="81"/>
                    </a:lnTo>
                    <a:lnTo>
                      <a:pt x="613" y="105"/>
                    </a:lnTo>
                    <a:lnTo>
                      <a:pt x="637" y="129"/>
                    </a:lnTo>
                    <a:lnTo>
                      <a:pt x="657" y="157"/>
                    </a:lnTo>
                    <a:lnTo>
                      <a:pt x="675" y="187"/>
                    </a:lnTo>
                    <a:lnTo>
                      <a:pt x="691" y="219"/>
                    </a:lnTo>
                    <a:lnTo>
                      <a:pt x="703" y="251"/>
                    </a:lnTo>
                    <a:lnTo>
                      <a:pt x="711" y="287"/>
                    </a:lnTo>
                    <a:lnTo>
                      <a:pt x="717" y="322"/>
                    </a:lnTo>
                    <a:lnTo>
                      <a:pt x="719" y="358"/>
                    </a:lnTo>
                    <a:lnTo>
                      <a:pt x="719" y="358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9" name="Freeform 917">
                <a:extLst>
                  <a:ext uri="{FF2B5EF4-FFF2-40B4-BE49-F238E27FC236}">
                    <a16:creationId xmlns:a16="http://schemas.microsoft.com/office/drawing/2014/main" id="{0D61B112-E61A-2159-9C67-D914E1E45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" y="2179"/>
                <a:ext cx="451" cy="819"/>
              </a:xfrm>
              <a:custGeom>
                <a:avLst/>
                <a:gdLst>
                  <a:gd name="T0" fmla="*/ 451 w 451"/>
                  <a:gd name="T1" fmla="*/ 0 h 819"/>
                  <a:gd name="T2" fmla="*/ 451 w 451"/>
                  <a:gd name="T3" fmla="*/ 0 h 819"/>
                  <a:gd name="T4" fmla="*/ 423 w 451"/>
                  <a:gd name="T5" fmla="*/ 2 h 819"/>
                  <a:gd name="T6" fmla="*/ 397 w 451"/>
                  <a:gd name="T7" fmla="*/ 4 h 819"/>
                  <a:gd name="T8" fmla="*/ 371 w 451"/>
                  <a:gd name="T9" fmla="*/ 8 h 819"/>
                  <a:gd name="T10" fmla="*/ 345 w 451"/>
                  <a:gd name="T11" fmla="*/ 14 h 819"/>
                  <a:gd name="T12" fmla="*/ 319 w 451"/>
                  <a:gd name="T13" fmla="*/ 20 h 819"/>
                  <a:gd name="T14" fmla="*/ 295 w 451"/>
                  <a:gd name="T15" fmla="*/ 28 h 819"/>
                  <a:gd name="T16" fmla="*/ 269 w 451"/>
                  <a:gd name="T17" fmla="*/ 38 h 819"/>
                  <a:gd name="T18" fmla="*/ 245 w 451"/>
                  <a:gd name="T19" fmla="*/ 50 h 819"/>
                  <a:gd name="T20" fmla="*/ 223 w 451"/>
                  <a:gd name="T21" fmla="*/ 62 h 819"/>
                  <a:gd name="T22" fmla="*/ 201 w 451"/>
                  <a:gd name="T23" fmla="*/ 76 h 819"/>
                  <a:gd name="T24" fmla="*/ 179 w 451"/>
                  <a:gd name="T25" fmla="*/ 92 h 819"/>
                  <a:gd name="T26" fmla="*/ 158 w 451"/>
                  <a:gd name="T27" fmla="*/ 108 h 819"/>
                  <a:gd name="T28" fmla="*/ 138 w 451"/>
                  <a:gd name="T29" fmla="*/ 125 h 819"/>
                  <a:gd name="T30" fmla="*/ 120 w 451"/>
                  <a:gd name="T31" fmla="*/ 143 h 819"/>
                  <a:gd name="T32" fmla="*/ 102 w 451"/>
                  <a:gd name="T33" fmla="*/ 163 h 819"/>
                  <a:gd name="T34" fmla="*/ 86 w 451"/>
                  <a:gd name="T35" fmla="*/ 185 h 819"/>
                  <a:gd name="T36" fmla="*/ 86 w 451"/>
                  <a:gd name="T37" fmla="*/ 185 h 819"/>
                  <a:gd name="T38" fmla="*/ 70 w 451"/>
                  <a:gd name="T39" fmla="*/ 209 h 819"/>
                  <a:gd name="T40" fmla="*/ 56 w 451"/>
                  <a:gd name="T41" fmla="*/ 233 h 819"/>
                  <a:gd name="T42" fmla="*/ 42 w 451"/>
                  <a:gd name="T43" fmla="*/ 259 h 819"/>
                  <a:gd name="T44" fmla="*/ 32 w 451"/>
                  <a:gd name="T45" fmla="*/ 287 h 819"/>
                  <a:gd name="T46" fmla="*/ 22 w 451"/>
                  <a:gd name="T47" fmla="*/ 313 h 819"/>
                  <a:gd name="T48" fmla="*/ 14 w 451"/>
                  <a:gd name="T49" fmla="*/ 341 h 819"/>
                  <a:gd name="T50" fmla="*/ 8 w 451"/>
                  <a:gd name="T51" fmla="*/ 369 h 819"/>
                  <a:gd name="T52" fmla="*/ 4 w 451"/>
                  <a:gd name="T53" fmla="*/ 396 h 819"/>
                  <a:gd name="T54" fmla="*/ 2 w 451"/>
                  <a:gd name="T55" fmla="*/ 424 h 819"/>
                  <a:gd name="T56" fmla="*/ 0 w 451"/>
                  <a:gd name="T57" fmla="*/ 454 h 819"/>
                  <a:gd name="T58" fmla="*/ 2 w 451"/>
                  <a:gd name="T59" fmla="*/ 482 h 819"/>
                  <a:gd name="T60" fmla="*/ 4 w 451"/>
                  <a:gd name="T61" fmla="*/ 510 h 819"/>
                  <a:gd name="T62" fmla="*/ 10 w 451"/>
                  <a:gd name="T63" fmla="*/ 540 h 819"/>
                  <a:gd name="T64" fmla="*/ 16 w 451"/>
                  <a:gd name="T65" fmla="*/ 568 h 819"/>
                  <a:gd name="T66" fmla="*/ 24 w 451"/>
                  <a:gd name="T67" fmla="*/ 594 h 819"/>
                  <a:gd name="T68" fmla="*/ 34 w 451"/>
                  <a:gd name="T69" fmla="*/ 622 h 819"/>
                  <a:gd name="T70" fmla="*/ 34 w 451"/>
                  <a:gd name="T71" fmla="*/ 622 h 819"/>
                  <a:gd name="T72" fmla="*/ 48 w 451"/>
                  <a:gd name="T73" fmla="*/ 652 h 819"/>
                  <a:gd name="T74" fmla="*/ 62 w 451"/>
                  <a:gd name="T75" fmla="*/ 679 h 819"/>
                  <a:gd name="T76" fmla="*/ 80 w 451"/>
                  <a:gd name="T77" fmla="*/ 705 h 819"/>
                  <a:gd name="T78" fmla="*/ 100 w 451"/>
                  <a:gd name="T79" fmla="*/ 731 h 819"/>
                  <a:gd name="T80" fmla="*/ 120 w 451"/>
                  <a:gd name="T81" fmla="*/ 755 h 819"/>
                  <a:gd name="T82" fmla="*/ 144 w 451"/>
                  <a:gd name="T83" fmla="*/ 779 h 819"/>
                  <a:gd name="T84" fmla="*/ 167 w 451"/>
                  <a:gd name="T85" fmla="*/ 799 h 819"/>
                  <a:gd name="T86" fmla="*/ 193 w 451"/>
                  <a:gd name="T87" fmla="*/ 819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51" h="819">
                    <a:moveTo>
                      <a:pt x="451" y="0"/>
                    </a:moveTo>
                    <a:lnTo>
                      <a:pt x="451" y="0"/>
                    </a:lnTo>
                    <a:lnTo>
                      <a:pt x="423" y="2"/>
                    </a:lnTo>
                    <a:lnTo>
                      <a:pt x="397" y="4"/>
                    </a:lnTo>
                    <a:lnTo>
                      <a:pt x="371" y="8"/>
                    </a:lnTo>
                    <a:lnTo>
                      <a:pt x="345" y="14"/>
                    </a:lnTo>
                    <a:lnTo>
                      <a:pt x="319" y="20"/>
                    </a:lnTo>
                    <a:lnTo>
                      <a:pt x="295" y="28"/>
                    </a:lnTo>
                    <a:lnTo>
                      <a:pt x="269" y="38"/>
                    </a:lnTo>
                    <a:lnTo>
                      <a:pt x="245" y="50"/>
                    </a:lnTo>
                    <a:lnTo>
                      <a:pt x="223" y="62"/>
                    </a:lnTo>
                    <a:lnTo>
                      <a:pt x="201" y="76"/>
                    </a:lnTo>
                    <a:lnTo>
                      <a:pt x="179" y="92"/>
                    </a:lnTo>
                    <a:lnTo>
                      <a:pt x="158" y="108"/>
                    </a:lnTo>
                    <a:lnTo>
                      <a:pt x="138" y="125"/>
                    </a:lnTo>
                    <a:lnTo>
                      <a:pt x="120" y="143"/>
                    </a:lnTo>
                    <a:lnTo>
                      <a:pt x="102" y="163"/>
                    </a:lnTo>
                    <a:lnTo>
                      <a:pt x="86" y="185"/>
                    </a:lnTo>
                    <a:lnTo>
                      <a:pt x="86" y="185"/>
                    </a:lnTo>
                    <a:lnTo>
                      <a:pt x="70" y="209"/>
                    </a:lnTo>
                    <a:lnTo>
                      <a:pt x="56" y="233"/>
                    </a:lnTo>
                    <a:lnTo>
                      <a:pt x="42" y="259"/>
                    </a:lnTo>
                    <a:lnTo>
                      <a:pt x="32" y="287"/>
                    </a:lnTo>
                    <a:lnTo>
                      <a:pt x="22" y="313"/>
                    </a:lnTo>
                    <a:lnTo>
                      <a:pt x="14" y="341"/>
                    </a:lnTo>
                    <a:lnTo>
                      <a:pt x="8" y="369"/>
                    </a:lnTo>
                    <a:lnTo>
                      <a:pt x="4" y="396"/>
                    </a:lnTo>
                    <a:lnTo>
                      <a:pt x="2" y="424"/>
                    </a:lnTo>
                    <a:lnTo>
                      <a:pt x="0" y="454"/>
                    </a:lnTo>
                    <a:lnTo>
                      <a:pt x="2" y="482"/>
                    </a:lnTo>
                    <a:lnTo>
                      <a:pt x="4" y="510"/>
                    </a:lnTo>
                    <a:lnTo>
                      <a:pt x="10" y="540"/>
                    </a:lnTo>
                    <a:lnTo>
                      <a:pt x="16" y="568"/>
                    </a:lnTo>
                    <a:lnTo>
                      <a:pt x="24" y="594"/>
                    </a:lnTo>
                    <a:lnTo>
                      <a:pt x="34" y="622"/>
                    </a:lnTo>
                    <a:lnTo>
                      <a:pt x="34" y="622"/>
                    </a:lnTo>
                    <a:lnTo>
                      <a:pt x="48" y="652"/>
                    </a:lnTo>
                    <a:lnTo>
                      <a:pt x="62" y="679"/>
                    </a:lnTo>
                    <a:lnTo>
                      <a:pt x="80" y="705"/>
                    </a:lnTo>
                    <a:lnTo>
                      <a:pt x="100" y="731"/>
                    </a:lnTo>
                    <a:lnTo>
                      <a:pt x="120" y="755"/>
                    </a:lnTo>
                    <a:lnTo>
                      <a:pt x="144" y="779"/>
                    </a:lnTo>
                    <a:lnTo>
                      <a:pt x="167" y="799"/>
                    </a:lnTo>
                    <a:lnTo>
                      <a:pt x="193" y="819"/>
                    </a:lnTo>
                  </a:path>
                </a:pathLst>
              </a:custGeom>
              <a:noFill/>
              <a:ln w="15875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0" name="Freeform 918">
                <a:extLst>
                  <a:ext uri="{FF2B5EF4-FFF2-40B4-BE49-F238E27FC236}">
                    <a16:creationId xmlns:a16="http://schemas.microsoft.com/office/drawing/2014/main" id="{B4D7DB9E-5FDA-3695-1F00-4B57EE2DB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7" y="3072"/>
                <a:ext cx="12" cy="2"/>
              </a:xfrm>
              <a:custGeom>
                <a:avLst/>
                <a:gdLst>
                  <a:gd name="T0" fmla="*/ 0 w 12"/>
                  <a:gd name="T1" fmla="*/ 2 h 2"/>
                  <a:gd name="T2" fmla="*/ 0 w 12"/>
                  <a:gd name="T3" fmla="*/ 2 h 2"/>
                  <a:gd name="T4" fmla="*/ 12 w 1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0" y="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1" name="Line 919">
                <a:extLst>
                  <a:ext uri="{FF2B5EF4-FFF2-40B4-BE49-F238E27FC236}">
                    <a16:creationId xmlns:a16="http://schemas.microsoft.com/office/drawing/2014/main" id="{B7AAFFB1-24C9-4413-E207-80BC134BF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63" y="3066"/>
                <a:ext cx="24" cy="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2" name="Line 920">
                <a:extLst>
                  <a:ext uri="{FF2B5EF4-FFF2-40B4-BE49-F238E27FC236}">
                    <a16:creationId xmlns:a16="http://schemas.microsoft.com/office/drawing/2014/main" id="{A0218BF4-29E0-37C7-54F7-D9B4353D1A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11" y="3056"/>
                <a:ext cx="24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" name="Freeform 921">
                <a:extLst>
                  <a:ext uri="{FF2B5EF4-FFF2-40B4-BE49-F238E27FC236}">
                    <a16:creationId xmlns:a16="http://schemas.microsoft.com/office/drawing/2014/main" id="{EC8C924B-16D6-F2E6-212E-68F46076D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7" y="3040"/>
                <a:ext cx="22" cy="10"/>
              </a:xfrm>
              <a:custGeom>
                <a:avLst/>
                <a:gdLst>
                  <a:gd name="T0" fmla="*/ 0 w 22"/>
                  <a:gd name="T1" fmla="*/ 10 h 10"/>
                  <a:gd name="T2" fmla="*/ 22 w 22"/>
                  <a:gd name="T3" fmla="*/ 2 h 10"/>
                  <a:gd name="T4" fmla="*/ 22 w 2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lnTo>
                      <a:pt x="22" y="2"/>
                    </a:lnTo>
                    <a:lnTo>
                      <a:pt x="2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4" name="Freeform 922">
                <a:extLst>
                  <a:ext uri="{FF2B5EF4-FFF2-40B4-BE49-F238E27FC236}">
                    <a16:creationId xmlns:a16="http://schemas.microsoft.com/office/drawing/2014/main" id="{0DE1C985-73EB-C756-0521-E4BDA6024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1" y="3020"/>
                <a:ext cx="22" cy="10"/>
              </a:xfrm>
              <a:custGeom>
                <a:avLst/>
                <a:gdLst>
                  <a:gd name="T0" fmla="*/ 0 w 22"/>
                  <a:gd name="T1" fmla="*/ 10 h 10"/>
                  <a:gd name="T2" fmla="*/ 14 w 22"/>
                  <a:gd name="T3" fmla="*/ 4 h 10"/>
                  <a:gd name="T4" fmla="*/ 22 w 2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lnTo>
                      <a:pt x="14" y="4"/>
                    </a:lnTo>
                    <a:lnTo>
                      <a:pt x="2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5" name="Freeform 923">
                <a:extLst>
                  <a:ext uri="{FF2B5EF4-FFF2-40B4-BE49-F238E27FC236}">
                    <a16:creationId xmlns:a16="http://schemas.microsoft.com/office/drawing/2014/main" id="{1A9E4275-07DA-DEA5-46E3-69CFF176A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3" y="2994"/>
                <a:ext cx="20" cy="14"/>
              </a:xfrm>
              <a:custGeom>
                <a:avLst/>
                <a:gdLst>
                  <a:gd name="T0" fmla="*/ 0 w 20"/>
                  <a:gd name="T1" fmla="*/ 14 h 14"/>
                  <a:gd name="T2" fmla="*/ 6 w 20"/>
                  <a:gd name="T3" fmla="*/ 12 h 14"/>
                  <a:gd name="T4" fmla="*/ 20 w 2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4">
                    <a:moveTo>
                      <a:pt x="0" y="14"/>
                    </a:moveTo>
                    <a:lnTo>
                      <a:pt x="6" y="12"/>
                    </a:lnTo>
                    <a:lnTo>
                      <a:pt x="2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6" name="Line 924">
                <a:extLst>
                  <a:ext uri="{FF2B5EF4-FFF2-40B4-BE49-F238E27FC236}">
                    <a16:creationId xmlns:a16="http://schemas.microsoft.com/office/drawing/2014/main" id="{651977B7-1DC1-A65B-D204-C511C09CC3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83" y="2966"/>
                <a:ext cx="18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7" name="Line 925">
                <a:extLst>
                  <a:ext uri="{FF2B5EF4-FFF2-40B4-BE49-F238E27FC236}">
                    <a16:creationId xmlns:a16="http://schemas.microsoft.com/office/drawing/2014/main" id="{06391C93-00A6-0FCF-E679-0B83F52CAA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19" y="2934"/>
                <a:ext cx="18" cy="1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" name="Freeform 926">
                <a:extLst>
                  <a:ext uri="{FF2B5EF4-FFF2-40B4-BE49-F238E27FC236}">
                    <a16:creationId xmlns:a16="http://schemas.microsoft.com/office/drawing/2014/main" id="{8580A54B-A09C-8DC3-AB1D-6B25EEE43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3" y="2896"/>
                <a:ext cx="16" cy="20"/>
              </a:xfrm>
              <a:custGeom>
                <a:avLst/>
                <a:gdLst>
                  <a:gd name="T0" fmla="*/ 0 w 16"/>
                  <a:gd name="T1" fmla="*/ 20 h 20"/>
                  <a:gd name="T2" fmla="*/ 12 w 16"/>
                  <a:gd name="T3" fmla="*/ 4 h 20"/>
                  <a:gd name="T4" fmla="*/ 16 w 16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20">
                    <a:moveTo>
                      <a:pt x="0" y="20"/>
                    </a:moveTo>
                    <a:lnTo>
                      <a:pt x="12" y="4"/>
                    </a:lnTo>
                    <a:lnTo>
                      <a:pt x="16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" name="Freeform 927">
                <a:extLst>
                  <a:ext uri="{FF2B5EF4-FFF2-40B4-BE49-F238E27FC236}">
                    <a16:creationId xmlns:a16="http://schemas.microsoft.com/office/drawing/2014/main" id="{22084238-6E3F-361A-F297-9BABE346B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3" y="2858"/>
                <a:ext cx="12" cy="20"/>
              </a:xfrm>
              <a:custGeom>
                <a:avLst/>
                <a:gdLst>
                  <a:gd name="T0" fmla="*/ 0 w 12"/>
                  <a:gd name="T1" fmla="*/ 20 h 20"/>
                  <a:gd name="T2" fmla="*/ 4 w 12"/>
                  <a:gd name="T3" fmla="*/ 12 h 20"/>
                  <a:gd name="T4" fmla="*/ 12 w 12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0">
                    <a:moveTo>
                      <a:pt x="0" y="20"/>
                    </a:moveTo>
                    <a:lnTo>
                      <a:pt x="4" y="12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" name="Freeform 928">
                <a:extLst>
                  <a:ext uri="{FF2B5EF4-FFF2-40B4-BE49-F238E27FC236}">
                    <a16:creationId xmlns:a16="http://schemas.microsoft.com/office/drawing/2014/main" id="{C6025FF6-FC2C-A50B-6533-0974AB6F7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" y="2815"/>
                <a:ext cx="12" cy="21"/>
              </a:xfrm>
              <a:custGeom>
                <a:avLst/>
                <a:gdLst>
                  <a:gd name="T0" fmla="*/ 0 w 12"/>
                  <a:gd name="T1" fmla="*/ 21 h 21"/>
                  <a:gd name="T2" fmla="*/ 2 w 12"/>
                  <a:gd name="T3" fmla="*/ 21 h 21"/>
                  <a:gd name="T4" fmla="*/ 12 w 12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1">
                    <a:moveTo>
                      <a:pt x="0" y="21"/>
                    </a:moveTo>
                    <a:lnTo>
                      <a:pt x="2" y="21"/>
                    </a:lnTo>
                    <a:lnTo>
                      <a:pt x="1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" name="Line 929">
                <a:extLst>
                  <a:ext uri="{FF2B5EF4-FFF2-40B4-BE49-F238E27FC236}">
                    <a16:creationId xmlns:a16="http://schemas.microsoft.com/office/drawing/2014/main" id="{44A1E4E9-5143-65C6-E0AA-320C75B10D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29" y="2771"/>
                <a:ext cx="8" cy="24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" name="Freeform 930">
                <a:extLst>
                  <a:ext uri="{FF2B5EF4-FFF2-40B4-BE49-F238E27FC236}">
                    <a16:creationId xmlns:a16="http://schemas.microsoft.com/office/drawing/2014/main" id="{010E1215-4B03-DA72-7C7E-CAC3E1582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3" y="2725"/>
                <a:ext cx="8" cy="24"/>
              </a:xfrm>
              <a:custGeom>
                <a:avLst/>
                <a:gdLst>
                  <a:gd name="T0" fmla="*/ 0 w 8"/>
                  <a:gd name="T1" fmla="*/ 24 h 24"/>
                  <a:gd name="T2" fmla="*/ 6 w 8"/>
                  <a:gd name="T3" fmla="*/ 2 h 24"/>
                  <a:gd name="T4" fmla="*/ 8 w 8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4">
                    <a:moveTo>
                      <a:pt x="0" y="24"/>
                    </a:moveTo>
                    <a:lnTo>
                      <a:pt x="6" y="2"/>
                    </a:lnTo>
                    <a:lnTo>
                      <a:pt x="8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" name="Freeform 931">
                <a:extLst>
                  <a:ext uri="{FF2B5EF4-FFF2-40B4-BE49-F238E27FC236}">
                    <a16:creationId xmlns:a16="http://schemas.microsoft.com/office/drawing/2014/main" id="{A4407A3A-1141-0E25-B9D1-BDC991F42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5" y="2679"/>
                <a:ext cx="2" cy="24"/>
              </a:xfrm>
              <a:custGeom>
                <a:avLst/>
                <a:gdLst>
                  <a:gd name="T0" fmla="*/ 0 w 2"/>
                  <a:gd name="T1" fmla="*/ 24 h 24"/>
                  <a:gd name="T2" fmla="*/ 2 w 2"/>
                  <a:gd name="T3" fmla="*/ 10 h 24"/>
                  <a:gd name="T4" fmla="*/ 2 w 2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lnTo>
                      <a:pt x="2" y="10"/>
                    </a:lnTo>
                    <a:lnTo>
                      <a:pt x="2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" name="Line 932">
                <a:extLst>
                  <a:ext uri="{FF2B5EF4-FFF2-40B4-BE49-F238E27FC236}">
                    <a16:creationId xmlns:a16="http://schemas.microsoft.com/office/drawing/2014/main" id="{9090ECBA-7DFA-4135-5547-42C1D7AB6F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61" y="2649"/>
                <a:ext cx="0" cy="6"/>
              </a:xfrm>
              <a:prstGeom prst="line">
                <a:avLst/>
              </a:pr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" name="Freeform 933">
                <a:extLst>
                  <a:ext uri="{FF2B5EF4-FFF2-40B4-BE49-F238E27FC236}">
                    <a16:creationId xmlns:a16="http://schemas.microsoft.com/office/drawing/2014/main" id="{56FA1E97-918F-66E3-A6C5-258DED322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1" y="2625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" name="Freeform 934">
                <a:extLst>
                  <a:ext uri="{FF2B5EF4-FFF2-40B4-BE49-F238E27FC236}">
                    <a16:creationId xmlns:a16="http://schemas.microsoft.com/office/drawing/2014/main" id="{BFB0A557-EB9C-D955-28E5-F9968DB7E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5" y="3394"/>
                <a:ext cx="278" cy="16"/>
              </a:xfrm>
              <a:custGeom>
                <a:avLst/>
                <a:gdLst>
                  <a:gd name="T0" fmla="*/ 8 w 278"/>
                  <a:gd name="T1" fmla="*/ 16 h 16"/>
                  <a:gd name="T2" fmla="*/ 8 w 278"/>
                  <a:gd name="T3" fmla="*/ 16 h 16"/>
                  <a:gd name="T4" fmla="*/ 270 w 278"/>
                  <a:gd name="T5" fmla="*/ 16 h 16"/>
                  <a:gd name="T6" fmla="*/ 270 w 278"/>
                  <a:gd name="T7" fmla="*/ 16 h 16"/>
                  <a:gd name="T8" fmla="*/ 274 w 278"/>
                  <a:gd name="T9" fmla="*/ 14 h 16"/>
                  <a:gd name="T10" fmla="*/ 276 w 278"/>
                  <a:gd name="T11" fmla="*/ 14 h 16"/>
                  <a:gd name="T12" fmla="*/ 278 w 278"/>
                  <a:gd name="T13" fmla="*/ 8 h 16"/>
                  <a:gd name="T14" fmla="*/ 276 w 278"/>
                  <a:gd name="T15" fmla="*/ 2 h 16"/>
                  <a:gd name="T16" fmla="*/ 274 w 278"/>
                  <a:gd name="T17" fmla="*/ 0 h 16"/>
                  <a:gd name="T18" fmla="*/ 270 w 278"/>
                  <a:gd name="T19" fmla="*/ 0 h 16"/>
                  <a:gd name="T20" fmla="*/ 270 w 278"/>
                  <a:gd name="T21" fmla="*/ 0 h 16"/>
                  <a:gd name="T22" fmla="*/ 8 w 278"/>
                  <a:gd name="T23" fmla="*/ 0 h 16"/>
                  <a:gd name="T24" fmla="*/ 8 w 278"/>
                  <a:gd name="T25" fmla="*/ 0 h 16"/>
                  <a:gd name="T26" fmla="*/ 6 w 278"/>
                  <a:gd name="T27" fmla="*/ 0 h 16"/>
                  <a:gd name="T28" fmla="*/ 2 w 278"/>
                  <a:gd name="T29" fmla="*/ 2 h 16"/>
                  <a:gd name="T30" fmla="*/ 0 w 278"/>
                  <a:gd name="T31" fmla="*/ 8 h 16"/>
                  <a:gd name="T32" fmla="*/ 2 w 278"/>
                  <a:gd name="T33" fmla="*/ 14 h 16"/>
                  <a:gd name="T34" fmla="*/ 6 w 278"/>
                  <a:gd name="T35" fmla="*/ 14 h 16"/>
                  <a:gd name="T36" fmla="*/ 8 w 278"/>
                  <a:gd name="T37" fmla="*/ 16 h 16"/>
                  <a:gd name="T38" fmla="*/ 8 w 278"/>
                  <a:gd name="T3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8" h="16">
                    <a:moveTo>
                      <a:pt x="8" y="16"/>
                    </a:moveTo>
                    <a:lnTo>
                      <a:pt x="8" y="16"/>
                    </a:lnTo>
                    <a:lnTo>
                      <a:pt x="270" y="16"/>
                    </a:lnTo>
                    <a:lnTo>
                      <a:pt x="270" y="16"/>
                    </a:lnTo>
                    <a:lnTo>
                      <a:pt x="274" y="14"/>
                    </a:lnTo>
                    <a:lnTo>
                      <a:pt x="276" y="14"/>
                    </a:lnTo>
                    <a:lnTo>
                      <a:pt x="278" y="8"/>
                    </a:lnTo>
                    <a:lnTo>
                      <a:pt x="276" y="2"/>
                    </a:lnTo>
                    <a:lnTo>
                      <a:pt x="274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6" y="14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" name="Freeform 935">
                <a:extLst>
                  <a:ext uri="{FF2B5EF4-FFF2-40B4-BE49-F238E27FC236}">
                    <a16:creationId xmlns:a16="http://schemas.microsoft.com/office/drawing/2014/main" id="{D01525BF-AAD4-A05E-6292-676DE2BD7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5" y="3394"/>
                <a:ext cx="278" cy="16"/>
              </a:xfrm>
              <a:custGeom>
                <a:avLst/>
                <a:gdLst>
                  <a:gd name="T0" fmla="*/ 8 w 278"/>
                  <a:gd name="T1" fmla="*/ 16 h 16"/>
                  <a:gd name="T2" fmla="*/ 8 w 278"/>
                  <a:gd name="T3" fmla="*/ 16 h 16"/>
                  <a:gd name="T4" fmla="*/ 270 w 278"/>
                  <a:gd name="T5" fmla="*/ 16 h 16"/>
                  <a:gd name="T6" fmla="*/ 270 w 278"/>
                  <a:gd name="T7" fmla="*/ 16 h 16"/>
                  <a:gd name="T8" fmla="*/ 272 w 278"/>
                  <a:gd name="T9" fmla="*/ 14 h 16"/>
                  <a:gd name="T10" fmla="*/ 276 w 278"/>
                  <a:gd name="T11" fmla="*/ 14 h 16"/>
                  <a:gd name="T12" fmla="*/ 278 w 278"/>
                  <a:gd name="T13" fmla="*/ 8 h 16"/>
                  <a:gd name="T14" fmla="*/ 276 w 278"/>
                  <a:gd name="T15" fmla="*/ 2 h 16"/>
                  <a:gd name="T16" fmla="*/ 272 w 278"/>
                  <a:gd name="T17" fmla="*/ 0 h 16"/>
                  <a:gd name="T18" fmla="*/ 270 w 278"/>
                  <a:gd name="T19" fmla="*/ 0 h 16"/>
                  <a:gd name="T20" fmla="*/ 270 w 278"/>
                  <a:gd name="T21" fmla="*/ 0 h 16"/>
                  <a:gd name="T22" fmla="*/ 8 w 278"/>
                  <a:gd name="T23" fmla="*/ 0 h 16"/>
                  <a:gd name="T24" fmla="*/ 8 w 278"/>
                  <a:gd name="T25" fmla="*/ 0 h 16"/>
                  <a:gd name="T26" fmla="*/ 4 w 278"/>
                  <a:gd name="T27" fmla="*/ 0 h 16"/>
                  <a:gd name="T28" fmla="*/ 2 w 278"/>
                  <a:gd name="T29" fmla="*/ 2 h 16"/>
                  <a:gd name="T30" fmla="*/ 0 w 278"/>
                  <a:gd name="T31" fmla="*/ 8 h 16"/>
                  <a:gd name="T32" fmla="*/ 2 w 278"/>
                  <a:gd name="T33" fmla="*/ 14 h 16"/>
                  <a:gd name="T34" fmla="*/ 4 w 278"/>
                  <a:gd name="T35" fmla="*/ 14 h 16"/>
                  <a:gd name="T36" fmla="*/ 8 w 278"/>
                  <a:gd name="T37" fmla="*/ 16 h 16"/>
                  <a:gd name="T38" fmla="*/ 8 w 278"/>
                  <a:gd name="T3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8" h="16">
                    <a:moveTo>
                      <a:pt x="8" y="16"/>
                    </a:moveTo>
                    <a:lnTo>
                      <a:pt x="8" y="16"/>
                    </a:lnTo>
                    <a:lnTo>
                      <a:pt x="270" y="16"/>
                    </a:lnTo>
                    <a:lnTo>
                      <a:pt x="270" y="16"/>
                    </a:lnTo>
                    <a:lnTo>
                      <a:pt x="272" y="14"/>
                    </a:lnTo>
                    <a:lnTo>
                      <a:pt x="276" y="14"/>
                    </a:lnTo>
                    <a:lnTo>
                      <a:pt x="278" y="8"/>
                    </a:lnTo>
                    <a:lnTo>
                      <a:pt x="276" y="2"/>
                    </a:lnTo>
                    <a:lnTo>
                      <a:pt x="272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" name="Freeform 936">
                <a:extLst>
                  <a:ext uri="{FF2B5EF4-FFF2-40B4-BE49-F238E27FC236}">
                    <a16:creationId xmlns:a16="http://schemas.microsoft.com/office/drawing/2014/main" id="{F3F65A86-0596-32D0-B3E8-5FEA75D23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9" y="3394"/>
                <a:ext cx="278" cy="16"/>
              </a:xfrm>
              <a:custGeom>
                <a:avLst/>
                <a:gdLst>
                  <a:gd name="T0" fmla="*/ 8 w 278"/>
                  <a:gd name="T1" fmla="*/ 16 h 16"/>
                  <a:gd name="T2" fmla="*/ 8 w 278"/>
                  <a:gd name="T3" fmla="*/ 16 h 16"/>
                  <a:gd name="T4" fmla="*/ 270 w 278"/>
                  <a:gd name="T5" fmla="*/ 16 h 16"/>
                  <a:gd name="T6" fmla="*/ 270 w 278"/>
                  <a:gd name="T7" fmla="*/ 16 h 16"/>
                  <a:gd name="T8" fmla="*/ 272 w 278"/>
                  <a:gd name="T9" fmla="*/ 14 h 16"/>
                  <a:gd name="T10" fmla="*/ 276 w 278"/>
                  <a:gd name="T11" fmla="*/ 14 h 16"/>
                  <a:gd name="T12" fmla="*/ 278 w 278"/>
                  <a:gd name="T13" fmla="*/ 8 h 16"/>
                  <a:gd name="T14" fmla="*/ 276 w 278"/>
                  <a:gd name="T15" fmla="*/ 2 h 16"/>
                  <a:gd name="T16" fmla="*/ 272 w 278"/>
                  <a:gd name="T17" fmla="*/ 0 h 16"/>
                  <a:gd name="T18" fmla="*/ 270 w 278"/>
                  <a:gd name="T19" fmla="*/ 0 h 16"/>
                  <a:gd name="T20" fmla="*/ 270 w 278"/>
                  <a:gd name="T21" fmla="*/ 0 h 16"/>
                  <a:gd name="T22" fmla="*/ 8 w 278"/>
                  <a:gd name="T23" fmla="*/ 0 h 16"/>
                  <a:gd name="T24" fmla="*/ 8 w 278"/>
                  <a:gd name="T25" fmla="*/ 0 h 16"/>
                  <a:gd name="T26" fmla="*/ 4 w 278"/>
                  <a:gd name="T27" fmla="*/ 0 h 16"/>
                  <a:gd name="T28" fmla="*/ 2 w 278"/>
                  <a:gd name="T29" fmla="*/ 2 h 16"/>
                  <a:gd name="T30" fmla="*/ 0 w 278"/>
                  <a:gd name="T31" fmla="*/ 8 h 16"/>
                  <a:gd name="T32" fmla="*/ 2 w 278"/>
                  <a:gd name="T33" fmla="*/ 14 h 16"/>
                  <a:gd name="T34" fmla="*/ 4 w 278"/>
                  <a:gd name="T35" fmla="*/ 14 h 16"/>
                  <a:gd name="T36" fmla="*/ 8 w 278"/>
                  <a:gd name="T37" fmla="*/ 16 h 16"/>
                  <a:gd name="T38" fmla="*/ 8 w 278"/>
                  <a:gd name="T3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8" h="16">
                    <a:moveTo>
                      <a:pt x="8" y="16"/>
                    </a:moveTo>
                    <a:lnTo>
                      <a:pt x="8" y="16"/>
                    </a:lnTo>
                    <a:lnTo>
                      <a:pt x="270" y="16"/>
                    </a:lnTo>
                    <a:lnTo>
                      <a:pt x="270" y="16"/>
                    </a:lnTo>
                    <a:lnTo>
                      <a:pt x="272" y="14"/>
                    </a:lnTo>
                    <a:lnTo>
                      <a:pt x="276" y="14"/>
                    </a:lnTo>
                    <a:lnTo>
                      <a:pt x="278" y="8"/>
                    </a:lnTo>
                    <a:lnTo>
                      <a:pt x="276" y="2"/>
                    </a:lnTo>
                    <a:lnTo>
                      <a:pt x="272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" name="Line 937">
                <a:extLst>
                  <a:ext uri="{FF2B5EF4-FFF2-40B4-BE49-F238E27FC236}">
                    <a16:creationId xmlns:a16="http://schemas.microsoft.com/office/drawing/2014/main" id="{B90AB833-E04E-5FC5-7BFE-CF5677812C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17" y="386"/>
                <a:ext cx="585" cy="0"/>
              </a:xfrm>
              <a:prstGeom prst="line">
                <a:avLst/>
              </a:prstGeom>
              <a:noFill/>
              <a:ln w="381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" name="Line 938">
                <a:extLst>
                  <a:ext uri="{FF2B5EF4-FFF2-40B4-BE49-F238E27FC236}">
                    <a16:creationId xmlns:a16="http://schemas.microsoft.com/office/drawing/2014/main" id="{2D8DD094-6E5F-44FA-28A2-89AF742B75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8" y="386"/>
                <a:ext cx="585" cy="0"/>
              </a:xfrm>
              <a:prstGeom prst="line">
                <a:avLst/>
              </a:prstGeom>
              <a:noFill/>
              <a:ln w="381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" name="Freeform 939">
                <a:extLst>
                  <a:ext uri="{FF2B5EF4-FFF2-40B4-BE49-F238E27FC236}">
                    <a16:creationId xmlns:a16="http://schemas.microsoft.com/office/drawing/2014/main" id="{90369C52-3025-C66B-A0D1-205338752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8" y="334"/>
                <a:ext cx="96" cy="93"/>
              </a:xfrm>
              <a:custGeom>
                <a:avLst/>
                <a:gdLst>
                  <a:gd name="T0" fmla="*/ 96 w 96"/>
                  <a:gd name="T1" fmla="*/ 46 h 93"/>
                  <a:gd name="T2" fmla="*/ 96 w 96"/>
                  <a:gd name="T3" fmla="*/ 46 h 93"/>
                  <a:gd name="T4" fmla="*/ 94 w 96"/>
                  <a:gd name="T5" fmla="*/ 56 h 93"/>
                  <a:gd name="T6" fmla="*/ 92 w 96"/>
                  <a:gd name="T7" fmla="*/ 66 h 93"/>
                  <a:gd name="T8" fmla="*/ 86 w 96"/>
                  <a:gd name="T9" fmla="*/ 74 h 93"/>
                  <a:gd name="T10" fmla="*/ 82 w 96"/>
                  <a:gd name="T11" fmla="*/ 79 h 93"/>
                  <a:gd name="T12" fmla="*/ 74 w 96"/>
                  <a:gd name="T13" fmla="*/ 85 h 93"/>
                  <a:gd name="T14" fmla="*/ 66 w 96"/>
                  <a:gd name="T15" fmla="*/ 89 h 93"/>
                  <a:gd name="T16" fmla="*/ 58 w 96"/>
                  <a:gd name="T17" fmla="*/ 93 h 93"/>
                  <a:gd name="T18" fmla="*/ 48 w 96"/>
                  <a:gd name="T19" fmla="*/ 93 h 93"/>
                  <a:gd name="T20" fmla="*/ 48 w 96"/>
                  <a:gd name="T21" fmla="*/ 93 h 93"/>
                  <a:gd name="T22" fmla="*/ 38 w 96"/>
                  <a:gd name="T23" fmla="*/ 93 h 93"/>
                  <a:gd name="T24" fmla="*/ 30 w 96"/>
                  <a:gd name="T25" fmla="*/ 89 h 93"/>
                  <a:gd name="T26" fmla="*/ 22 w 96"/>
                  <a:gd name="T27" fmla="*/ 85 h 93"/>
                  <a:gd name="T28" fmla="*/ 14 w 96"/>
                  <a:gd name="T29" fmla="*/ 79 h 93"/>
                  <a:gd name="T30" fmla="*/ 8 w 96"/>
                  <a:gd name="T31" fmla="*/ 74 h 93"/>
                  <a:gd name="T32" fmla="*/ 4 w 96"/>
                  <a:gd name="T33" fmla="*/ 66 h 93"/>
                  <a:gd name="T34" fmla="*/ 2 w 96"/>
                  <a:gd name="T35" fmla="*/ 56 h 93"/>
                  <a:gd name="T36" fmla="*/ 0 w 96"/>
                  <a:gd name="T37" fmla="*/ 46 h 93"/>
                  <a:gd name="T38" fmla="*/ 0 w 96"/>
                  <a:gd name="T39" fmla="*/ 46 h 93"/>
                  <a:gd name="T40" fmla="*/ 2 w 96"/>
                  <a:gd name="T41" fmla="*/ 38 h 93"/>
                  <a:gd name="T42" fmla="*/ 4 w 96"/>
                  <a:gd name="T43" fmla="*/ 28 h 93"/>
                  <a:gd name="T44" fmla="*/ 8 w 96"/>
                  <a:gd name="T45" fmla="*/ 20 h 93"/>
                  <a:gd name="T46" fmla="*/ 14 w 96"/>
                  <a:gd name="T47" fmla="*/ 14 h 93"/>
                  <a:gd name="T48" fmla="*/ 22 w 96"/>
                  <a:gd name="T49" fmla="*/ 8 h 93"/>
                  <a:gd name="T50" fmla="*/ 30 w 96"/>
                  <a:gd name="T51" fmla="*/ 4 h 93"/>
                  <a:gd name="T52" fmla="*/ 38 w 96"/>
                  <a:gd name="T53" fmla="*/ 0 h 93"/>
                  <a:gd name="T54" fmla="*/ 48 w 96"/>
                  <a:gd name="T55" fmla="*/ 0 h 93"/>
                  <a:gd name="T56" fmla="*/ 48 w 96"/>
                  <a:gd name="T57" fmla="*/ 0 h 93"/>
                  <a:gd name="T58" fmla="*/ 58 w 96"/>
                  <a:gd name="T59" fmla="*/ 0 h 93"/>
                  <a:gd name="T60" fmla="*/ 66 w 96"/>
                  <a:gd name="T61" fmla="*/ 4 h 93"/>
                  <a:gd name="T62" fmla="*/ 74 w 96"/>
                  <a:gd name="T63" fmla="*/ 8 h 93"/>
                  <a:gd name="T64" fmla="*/ 82 w 96"/>
                  <a:gd name="T65" fmla="*/ 14 h 93"/>
                  <a:gd name="T66" fmla="*/ 86 w 96"/>
                  <a:gd name="T67" fmla="*/ 20 h 93"/>
                  <a:gd name="T68" fmla="*/ 92 w 96"/>
                  <a:gd name="T69" fmla="*/ 28 h 93"/>
                  <a:gd name="T70" fmla="*/ 94 w 96"/>
                  <a:gd name="T71" fmla="*/ 38 h 93"/>
                  <a:gd name="T72" fmla="*/ 96 w 96"/>
                  <a:gd name="T73" fmla="*/ 46 h 93"/>
                  <a:gd name="T74" fmla="*/ 96 w 96"/>
                  <a:gd name="T75" fmla="*/ 4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6" h="93">
                    <a:moveTo>
                      <a:pt x="96" y="46"/>
                    </a:moveTo>
                    <a:lnTo>
                      <a:pt x="96" y="46"/>
                    </a:lnTo>
                    <a:lnTo>
                      <a:pt x="94" y="56"/>
                    </a:lnTo>
                    <a:lnTo>
                      <a:pt x="92" y="66"/>
                    </a:lnTo>
                    <a:lnTo>
                      <a:pt x="86" y="74"/>
                    </a:lnTo>
                    <a:lnTo>
                      <a:pt x="82" y="79"/>
                    </a:lnTo>
                    <a:lnTo>
                      <a:pt x="74" y="85"/>
                    </a:lnTo>
                    <a:lnTo>
                      <a:pt x="66" y="89"/>
                    </a:lnTo>
                    <a:lnTo>
                      <a:pt x="58" y="93"/>
                    </a:lnTo>
                    <a:lnTo>
                      <a:pt x="48" y="93"/>
                    </a:lnTo>
                    <a:lnTo>
                      <a:pt x="48" y="93"/>
                    </a:lnTo>
                    <a:lnTo>
                      <a:pt x="38" y="93"/>
                    </a:lnTo>
                    <a:lnTo>
                      <a:pt x="30" y="89"/>
                    </a:lnTo>
                    <a:lnTo>
                      <a:pt x="22" y="85"/>
                    </a:lnTo>
                    <a:lnTo>
                      <a:pt x="14" y="79"/>
                    </a:lnTo>
                    <a:lnTo>
                      <a:pt x="8" y="74"/>
                    </a:lnTo>
                    <a:lnTo>
                      <a:pt x="4" y="66"/>
                    </a:lnTo>
                    <a:lnTo>
                      <a:pt x="2" y="5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2" y="38"/>
                    </a:lnTo>
                    <a:lnTo>
                      <a:pt x="4" y="28"/>
                    </a:lnTo>
                    <a:lnTo>
                      <a:pt x="8" y="20"/>
                    </a:lnTo>
                    <a:lnTo>
                      <a:pt x="14" y="14"/>
                    </a:lnTo>
                    <a:lnTo>
                      <a:pt x="22" y="8"/>
                    </a:lnTo>
                    <a:lnTo>
                      <a:pt x="30" y="4"/>
                    </a:lnTo>
                    <a:lnTo>
                      <a:pt x="3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0"/>
                    </a:lnTo>
                    <a:lnTo>
                      <a:pt x="66" y="4"/>
                    </a:lnTo>
                    <a:lnTo>
                      <a:pt x="74" y="8"/>
                    </a:lnTo>
                    <a:lnTo>
                      <a:pt x="82" y="14"/>
                    </a:lnTo>
                    <a:lnTo>
                      <a:pt x="86" y="20"/>
                    </a:lnTo>
                    <a:lnTo>
                      <a:pt x="92" y="28"/>
                    </a:lnTo>
                    <a:lnTo>
                      <a:pt x="94" y="38"/>
                    </a:lnTo>
                    <a:lnTo>
                      <a:pt x="96" y="46"/>
                    </a:lnTo>
                    <a:lnTo>
                      <a:pt x="96" y="46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" name="Line 940">
                <a:extLst>
                  <a:ext uri="{FF2B5EF4-FFF2-40B4-BE49-F238E27FC236}">
                    <a16:creationId xmlns:a16="http://schemas.microsoft.com/office/drawing/2014/main" id="{E64D39FE-1BE5-AC1A-AE3B-1D5EAAF938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17" y="1609"/>
                <a:ext cx="862" cy="0"/>
              </a:xfrm>
              <a:prstGeom prst="line">
                <a:avLst/>
              </a:prstGeom>
              <a:noFill/>
              <a:ln w="3810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3" name="Line 941">
                <a:extLst>
                  <a:ext uri="{FF2B5EF4-FFF2-40B4-BE49-F238E27FC236}">
                    <a16:creationId xmlns:a16="http://schemas.microsoft.com/office/drawing/2014/main" id="{547E3CE0-E107-136D-6EA2-9B62BEAB7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0" y="1609"/>
                <a:ext cx="813" cy="0"/>
              </a:xfrm>
              <a:prstGeom prst="line">
                <a:avLst/>
              </a:prstGeom>
              <a:noFill/>
              <a:ln w="381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4" name="Line 942">
                <a:extLst>
                  <a:ext uri="{FF2B5EF4-FFF2-40B4-BE49-F238E27FC236}">
                    <a16:creationId xmlns:a16="http://schemas.microsoft.com/office/drawing/2014/main" id="{E7A387EC-8643-656E-AB30-994B55F458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5" y="1609"/>
                <a:ext cx="811" cy="0"/>
              </a:xfrm>
              <a:prstGeom prst="line">
                <a:avLst/>
              </a:prstGeom>
              <a:noFill/>
              <a:ln w="381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5" name="Freeform 943">
                <a:extLst>
                  <a:ext uri="{FF2B5EF4-FFF2-40B4-BE49-F238E27FC236}">
                    <a16:creationId xmlns:a16="http://schemas.microsoft.com/office/drawing/2014/main" id="{3AA08A63-5943-9C12-5A0C-3ED05675F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" y="7"/>
                <a:ext cx="1059" cy="1393"/>
              </a:xfrm>
              <a:custGeom>
                <a:avLst/>
                <a:gdLst>
                  <a:gd name="T0" fmla="*/ 1059 w 1059"/>
                  <a:gd name="T1" fmla="*/ 0 h 1393"/>
                  <a:gd name="T2" fmla="*/ 1059 w 1059"/>
                  <a:gd name="T3" fmla="*/ 0 h 1393"/>
                  <a:gd name="T4" fmla="*/ 0 w 1059"/>
                  <a:gd name="T5" fmla="*/ 0 h 1393"/>
                  <a:gd name="T6" fmla="*/ 0 w 1059"/>
                  <a:gd name="T7" fmla="*/ 0 h 1393"/>
                  <a:gd name="T8" fmla="*/ 6 w 1059"/>
                  <a:gd name="T9" fmla="*/ 62 h 1393"/>
                  <a:gd name="T10" fmla="*/ 8 w 1059"/>
                  <a:gd name="T11" fmla="*/ 100 h 1393"/>
                  <a:gd name="T12" fmla="*/ 14 w 1059"/>
                  <a:gd name="T13" fmla="*/ 141 h 1393"/>
                  <a:gd name="T14" fmla="*/ 22 w 1059"/>
                  <a:gd name="T15" fmla="*/ 189 h 1393"/>
                  <a:gd name="T16" fmla="*/ 32 w 1059"/>
                  <a:gd name="T17" fmla="*/ 241 h 1393"/>
                  <a:gd name="T18" fmla="*/ 44 w 1059"/>
                  <a:gd name="T19" fmla="*/ 295 h 1393"/>
                  <a:gd name="T20" fmla="*/ 60 w 1059"/>
                  <a:gd name="T21" fmla="*/ 353 h 1393"/>
                  <a:gd name="T22" fmla="*/ 78 w 1059"/>
                  <a:gd name="T23" fmla="*/ 412 h 1393"/>
                  <a:gd name="T24" fmla="*/ 100 w 1059"/>
                  <a:gd name="T25" fmla="*/ 474 h 1393"/>
                  <a:gd name="T26" fmla="*/ 126 w 1059"/>
                  <a:gd name="T27" fmla="*/ 538 h 1393"/>
                  <a:gd name="T28" fmla="*/ 156 w 1059"/>
                  <a:gd name="T29" fmla="*/ 604 h 1393"/>
                  <a:gd name="T30" fmla="*/ 190 w 1059"/>
                  <a:gd name="T31" fmla="*/ 670 h 1393"/>
                  <a:gd name="T32" fmla="*/ 230 w 1059"/>
                  <a:gd name="T33" fmla="*/ 737 h 1393"/>
                  <a:gd name="T34" fmla="*/ 274 w 1059"/>
                  <a:gd name="T35" fmla="*/ 805 h 1393"/>
                  <a:gd name="T36" fmla="*/ 324 w 1059"/>
                  <a:gd name="T37" fmla="*/ 873 h 1393"/>
                  <a:gd name="T38" fmla="*/ 324 w 1059"/>
                  <a:gd name="T39" fmla="*/ 873 h 1393"/>
                  <a:gd name="T40" fmla="*/ 374 w 1059"/>
                  <a:gd name="T41" fmla="*/ 937 h 1393"/>
                  <a:gd name="T42" fmla="*/ 426 w 1059"/>
                  <a:gd name="T43" fmla="*/ 992 h 1393"/>
                  <a:gd name="T44" fmla="*/ 480 w 1059"/>
                  <a:gd name="T45" fmla="*/ 1046 h 1393"/>
                  <a:gd name="T46" fmla="*/ 534 w 1059"/>
                  <a:gd name="T47" fmla="*/ 1094 h 1393"/>
                  <a:gd name="T48" fmla="*/ 586 w 1059"/>
                  <a:gd name="T49" fmla="*/ 1138 h 1393"/>
                  <a:gd name="T50" fmla="*/ 640 w 1059"/>
                  <a:gd name="T51" fmla="*/ 1178 h 1393"/>
                  <a:gd name="T52" fmla="*/ 691 w 1059"/>
                  <a:gd name="T53" fmla="*/ 1213 h 1393"/>
                  <a:gd name="T54" fmla="*/ 743 w 1059"/>
                  <a:gd name="T55" fmla="*/ 1245 h 1393"/>
                  <a:gd name="T56" fmla="*/ 793 w 1059"/>
                  <a:gd name="T57" fmla="*/ 1275 h 1393"/>
                  <a:gd name="T58" fmla="*/ 839 w 1059"/>
                  <a:gd name="T59" fmla="*/ 1301 h 1393"/>
                  <a:gd name="T60" fmla="*/ 885 w 1059"/>
                  <a:gd name="T61" fmla="*/ 1323 h 1393"/>
                  <a:gd name="T62" fmla="*/ 927 w 1059"/>
                  <a:gd name="T63" fmla="*/ 1341 h 1393"/>
                  <a:gd name="T64" fmla="*/ 1001 w 1059"/>
                  <a:gd name="T65" fmla="*/ 1373 h 1393"/>
                  <a:gd name="T66" fmla="*/ 1059 w 1059"/>
                  <a:gd name="T67" fmla="*/ 1393 h 1393"/>
                  <a:gd name="T68" fmla="*/ 1059 w 1059"/>
                  <a:gd name="T69" fmla="*/ 1393 h 1393"/>
                  <a:gd name="T70" fmla="*/ 1059 w 1059"/>
                  <a:gd name="T71" fmla="*/ 0 h 1393"/>
                  <a:gd name="T72" fmla="*/ 1059 w 1059"/>
                  <a:gd name="T73" fmla="*/ 0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59" h="1393">
                    <a:moveTo>
                      <a:pt x="1059" y="0"/>
                    </a:moveTo>
                    <a:lnTo>
                      <a:pt x="105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2"/>
                    </a:lnTo>
                    <a:lnTo>
                      <a:pt x="8" y="100"/>
                    </a:lnTo>
                    <a:lnTo>
                      <a:pt x="14" y="141"/>
                    </a:lnTo>
                    <a:lnTo>
                      <a:pt x="22" y="189"/>
                    </a:lnTo>
                    <a:lnTo>
                      <a:pt x="32" y="241"/>
                    </a:lnTo>
                    <a:lnTo>
                      <a:pt x="44" y="295"/>
                    </a:lnTo>
                    <a:lnTo>
                      <a:pt x="60" y="353"/>
                    </a:lnTo>
                    <a:lnTo>
                      <a:pt x="78" y="412"/>
                    </a:lnTo>
                    <a:lnTo>
                      <a:pt x="100" y="474"/>
                    </a:lnTo>
                    <a:lnTo>
                      <a:pt x="126" y="538"/>
                    </a:lnTo>
                    <a:lnTo>
                      <a:pt x="156" y="604"/>
                    </a:lnTo>
                    <a:lnTo>
                      <a:pt x="190" y="670"/>
                    </a:lnTo>
                    <a:lnTo>
                      <a:pt x="230" y="737"/>
                    </a:lnTo>
                    <a:lnTo>
                      <a:pt x="274" y="805"/>
                    </a:lnTo>
                    <a:lnTo>
                      <a:pt x="324" y="873"/>
                    </a:lnTo>
                    <a:lnTo>
                      <a:pt x="324" y="873"/>
                    </a:lnTo>
                    <a:lnTo>
                      <a:pt x="374" y="937"/>
                    </a:lnTo>
                    <a:lnTo>
                      <a:pt x="426" y="992"/>
                    </a:lnTo>
                    <a:lnTo>
                      <a:pt x="480" y="1046"/>
                    </a:lnTo>
                    <a:lnTo>
                      <a:pt x="534" y="1094"/>
                    </a:lnTo>
                    <a:lnTo>
                      <a:pt x="586" y="1138"/>
                    </a:lnTo>
                    <a:lnTo>
                      <a:pt x="640" y="1178"/>
                    </a:lnTo>
                    <a:lnTo>
                      <a:pt x="691" y="1213"/>
                    </a:lnTo>
                    <a:lnTo>
                      <a:pt x="743" y="1245"/>
                    </a:lnTo>
                    <a:lnTo>
                      <a:pt x="793" y="1275"/>
                    </a:lnTo>
                    <a:lnTo>
                      <a:pt x="839" y="1301"/>
                    </a:lnTo>
                    <a:lnTo>
                      <a:pt x="885" y="1323"/>
                    </a:lnTo>
                    <a:lnTo>
                      <a:pt x="927" y="1341"/>
                    </a:lnTo>
                    <a:lnTo>
                      <a:pt x="1001" y="1373"/>
                    </a:lnTo>
                    <a:lnTo>
                      <a:pt x="1059" y="1393"/>
                    </a:lnTo>
                    <a:lnTo>
                      <a:pt x="1059" y="1393"/>
                    </a:lnTo>
                    <a:lnTo>
                      <a:pt x="1059" y="0"/>
                    </a:lnTo>
                    <a:lnTo>
                      <a:pt x="1059" y="0"/>
                    </a:lnTo>
                    <a:close/>
                  </a:path>
                </a:pathLst>
              </a:custGeom>
              <a:solidFill>
                <a:srgbClr val="F0F1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6" name="Freeform 944">
                <a:extLst>
                  <a:ext uri="{FF2B5EF4-FFF2-40B4-BE49-F238E27FC236}">
                    <a16:creationId xmlns:a16="http://schemas.microsoft.com/office/drawing/2014/main" id="{1ABBDC03-73D4-3C51-A232-48B75FDFE7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0" y="7"/>
                <a:ext cx="713" cy="1257"/>
              </a:xfrm>
              <a:custGeom>
                <a:avLst/>
                <a:gdLst>
                  <a:gd name="T0" fmla="*/ 713 w 713"/>
                  <a:gd name="T1" fmla="*/ 1257 h 1257"/>
                  <a:gd name="T2" fmla="*/ 713 w 713"/>
                  <a:gd name="T3" fmla="*/ 1257 h 1257"/>
                  <a:gd name="T4" fmla="*/ 677 w 713"/>
                  <a:gd name="T5" fmla="*/ 1229 h 1257"/>
                  <a:gd name="T6" fmla="*/ 641 w 713"/>
                  <a:gd name="T7" fmla="*/ 1202 h 1257"/>
                  <a:gd name="T8" fmla="*/ 605 w 713"/>
                  <a:gd name="T9" fmla="*/ 1172 h 1257"/>
                  <a:gd name="T10" fmla="*/ 571 w 713"/>
                  <a:gd name="T11" fmla="*/ 1142 h 1257"/>
                  <a:gd name="T12" fmla="*/ 537 w 713"/>
                  <a:gd name="T13" fmla="*/ 1110 h 1257"/>
                  <a:gd name="T14" fmla="*/ 503 w 713"/>
                  <a:gd name="T15" fmla="*/ 1078 h 1257"/>
                  <a:gd name="T16" fmla="*/ 471 w 713"/>
                  <a:gd name="T17" fmla="*/ 1044 h 1257"/>
                  <a:gd name="T18" fmla="*/ 441 w 713"/>
                  <a:gd name="T19" fmla="*/ 1010 h 1257"/>
                  <a:gd name="T20" fmla="*/ 409 w 713"/>
                  <a:gd name="T21" fmla="*/ 974 h 1257"/>
                  <a:gd name="T22" fmla="*/ 381 w 713"/>
                  <a:gd name="T23" fmla="*/ 939 h 1257"/>
                  <a:gd name="T24" fmla="*/ 353 w 713"/>
                  <a:gd name="T25" fmla="*/ 903 h 1257"/>
                  <a:gd name="T26" fmla="*/ 326 w 713"/>
                  <a:gd name="T27" fmla="*/ 865 h 1257"/>
                  <a:gd name="T28" fmla="*/ 298 w 713"/>
                  <a:gd name="T29" fmla="*/ 825 h 1257"/>
                  <a:gd name="T30" fmla="*/ 274 w 713"/>
                  <a:gd name="T31" fmla="*/ 787 h 1257"/>
                  <a:gd name="T32" fmla="*/ 248 w 713"/>
                  <a:gd name="T33" fmla="*/ 747 h 1257"/>
                  <a:gd name="T34" fmla="*/ 226 w 713"/>
                  <a:gd name="T35" fmla="*/ 707 h 1257"/>
                  <a:gd name="T36" fmla="*/ 202 w 713"/>
                  <a:gd name="T37" fmla="*/ 666 h 1257"/>
                  <a:gd name="T38" fmla="*/ 182 w 713"/>
                  <a:gd name="T39" fmla="*/ 624 h 1257"/>
                  <a:gd name="T40" fmla="*/ 160 w 713"/>
                  <a:gd name="T41" fmla="*/ 582 h 1257"/>
                  <a:gd name="T42" fmla="*/ 142 w 713"/>
                  <a:gd name="T43" fmla="*/ 540 h 1257"/>
                  <a:gd name="T44" fmla="*/ 122 w 713"/>
                  <a:gd name="T45" fmla="*/ 496 h 1257"/>
                  <a:gd name="T46" fmla="*/ 106 w 713"/>
                  <a:gd name="T47" fmla="*/ 452 h 1257"/>
                  <a:gd name="T48" fmla="*/ 90 w 713"/>
                  <a:gd name="T49" fmla="*/ 408 h 1257"/>
                  <a:gd name="T50" fmla="*/ 76 w 713"/>
                  <a:gd name="T51" fmla="*/ 365 h 1257"/>
                  <a:gd name="T52" fmla="*/ 62 w 713"/>
                  <a:gd name="T53" fmla="*/ 319 h 1257"/>
                  <a:gd name="T54" fmla="*/ 50 w 713"/>
                  <a:gd name="T55" fmla="*/ 275 h 1257"/>
                  <a:gd name="T56" fmla="*/ 38 w 713"/>
                  <a:gd name="T57" fmla="*/ 229 h 1257"/>
                  <a:gd name="T58" fmla="*/ 28 w 713"/>
                  <a:gd name="T59" fmla="*/ 183 h 1257"/>
                  <a:gd name="T60" fmla="*/ 20 w 713"/>
                  <a:gd name="T61" fmla="*/ 137 h 1257"/>
                  <a:gd name="T62" fmla="*/ 12 w 713"/>
                  <a:gd name="T63" fmla="*/ 92 h 1257"/>
                  <a:gd name="T64" fmla="*/ 6 w 713"/>
                  <a:gd name="T65" fmla="*/ 46 h 1257"/>
                  <a:gd name="T66" fmla="*/ 0 w 713"/>
                  <a:gd name="T67" fmla="*/ 0 h 1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3" h="1257">
                    <a:moveTo>
                      <a:pt x="713" y="1257"/>
                    </a:moveTo>
                    <a:lnTo>
                      <a:pt x="713" y="1257"/>
                    </a:lnTo>
                    <a:lnTo>
                      <a:pt x="677" y="1229"/>
                    </a:lnTo>
                    <a:lnTo>
                      <a:pt x="641" y="1202"/>
                    </a:lnTo>
                    <a:lnTo>
                      <a:pt x="605" y="1172"/>
                    </a:lnTo>
                    <a:lnTo>
                      <a:pt x="571" y="1142"/>
                    </a:lnTo>
                    <a:lnTo>
                      <a:pt x="537" y="1110"/>
                    </a:lnTo>
                    <a:lnTo>
                      <a:pt x="503" y="1078"/>
                    </a:lnTo>
                    <a:lnTo>
                      <a:pt x="471" y="1044"/>
                    </a:lnTo>
                    <a:lnTo>
                      <a:pt x="441" y="1010"/>
                    </a:lnTo>
                    <a:lnTo>
                      <a:pt x="409" y="974"/>
                    </a:lnTo>
                    <a:lnTo>
                      <a:pt x="381" y="939"/>
                    </a:lnTo>
                    <a:lnTo>
                      <a:pt x="353" y="903"/>
                    </a:lnTo>
                    <a:lnTo>
                      <a:pt x="326" y="865"/>
                    </a:lnTo>
                    <a:lnTo>
                      <a:pt x="298" y="825"/>
                    </a:lnTo>
                    <a:lnTo>
                      <a:pt x="274" y="787"/>
                    </a:lnTo>
                    <a:lnTo>
                      <a:pt x="248" y="747"/>
                    </a:lnTo>
                    <a:lnTo>
                      <a:pt x="226" y="707"/>
                    </a:lnTo>
                    <a:lnTo>
                      <a:pt x="202" y="666"/>
                    </a:lnTo>
                    <a:lnTo>
                      <a:pt x="182" y="624"/>
                    </a:lnTo>
                    <a:lnTo>
                      <a:pt x="160" y="582"/>
                    </a:lnTo>
                    <a:lnTo>
                      <a:pt x="142" y="540"/>
                    </a:lnTo>
                    <a:lnTo>
                      <a:pt x="122" y="496"/>
                    </a:lnTo>
                    <a:lnTo>
                      <a:pt x="106" y="452"/>
                    </a:lnTo>
                    <a:lnTo>
                      <a:pt x="90" y="408"/>
                    </a:lnTo>
                    <a:lnTo>
                      <a:pt x="76" y="365"/>
                    </a:lnTo>
                    <a:lnTo>
                      <a:pt x="62" y="319"/>
                    </a:lnTo>
                    <a:lnTo>
                      <a:pt x="50" y="275"/>
                    </a:lnTo>
                    <a:lnTo>
                      <a:pt x="38" y="229"/>
                    </a:lnTo>
                    <a:lnTo>
                      <a:pt x="28" y="183"/>
                    </a:lnTo>
                    <a:lnTo>
                      <a:pt x="20" y="137"/>
                    </a:lnTo>
                    <a:lnTo>
                      <a:pt x="12" y="92"/>
                    </a:lnTo>
                    <a:lnTo>
                      <a:pt x="6" y="4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164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7" name="Freeform 945">
                <a:extLst>
                  <a:ext uri="{FF2B5EF4-FFF2-40B4-BE49-F238E27FC236}">
                    <a16:creationId xmlns:a16="http://schemas.microsoft.com/office/drawing/2014/main" id="{389AFB02-777C-DF2D-F381-741062ADB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" y="1597"/>
                <a:ext cx="143" cy="146"/>
              </a:xfrm>
              <a:custGeom>
                <a:avLst/>
                <a:gdLst>
                  <a:gd name="T0" fmla="*/ 0 w 143"/>
                  <a:gd name="T1" fmla="*/ 74 h 146"/>
                  <a:gd name="T2" fmla="*/ 0 w 143"/>
                  <a:gd name="T3" fmla="*/ 74 h 146"/>
                  <a:gd name="T4" fmla="*/ 0 w 143"/>
                  <a:gd name="T5" fmla="*/ 88 h 146"/>
                  <a:gd name="T6" fmla="*/ 6 w 143"/>
                  <a:gd name="T7" fmla="*/ 102 h 146"/>
                  <a:gd name="T8" fmla="*/ 12 w 143"/>
                  <a:gd name="T9" fmla="*/ 114 h 146"/>
                  <a:gd name="T10" fmla="*/ 20 w 143"/>
                  <a:gd name="T11" fmla="*/ 124 h 146"/>
                  <a:gd name="T12" fmla="*/ 32 w 143"/>
                  <a:gd name="T13" fmla="*/ 134 h 146"/>
                  <a:gd name="T14" fmla="*/ 43 w 143"/>
                  <a:gd name="T15" fmla="*/ 140 h 146"/>
                  <a:gd name="T16" fmla="*/ 57 w 143"/>
                  <a:gd name="T17" fmla="*/ 144 h 146"/>
                  <a:gd name="T18" fmla="*/ 71 w 143"/>
                  <a:gd name="T19" fmla="*/ 146 h 146"/>
                  <a:gd name="T20" fmla="*/ 71 w 143"/>
                  <a:gd name="T21" fmla="*/ 146 h 146"/>
                  <a:gd name="T22" fmla="*/ 85 w 143"/>
                  <a:gd name="T23" fmla="*/ 144 h 146"/>
                  <a:gd name="T24" fmla="*/ 99 w 143"/>
                  <a:gd name="T25" fmla="*/ 140 h 146"/>
                  <a:gd name="T26" fmla="*/ 111 w 143"/>
                  <a:gd name="T27" fmla="*/ 134 h 146"/>
                  <a:gd name="T28" fmla="*/ 123 w 143"/>
                  <a:gd name="T29" fmla="*/ 124 h 146"/>
                  <a:gd name="T30" fmla="*/ 131 w 143"/>
                  <a:gd name="T31" fmla="*/ 114 h 146"/>
                  <a:gd name="T32" fmla="*/ 139 w 143"/>
                  <a:gd name="T33" fmla="*/ 102 h 146"/>
                  <a:gd name="T34" fmla="*/ 143 w 143"/>
                  <a:gd name="T35" fmla="*/ 88 h 146"/>
                  <a:gd name="T36" fmla="*/ 143 w 143"/>
                  <a:gd name="T37" fmla="*/ 74 h 146"/>
                  <a:gd name="T38" fmla="*/ 143 w 143"/>
                  <a:gd name="T39" fmla="*/ 74 h 146"/>
                  <a:gd name="T40" fmla="*/ 143 w 143"/>
                  <a:gd name="T41" fmla="*/ 58 h 146"/>
                  <a:gd name="T42" fmla="*/ 139 w 143"/>
                  <a:gd name="T43" fmla="*/ 46 h 146"/>
                  <a:gd name="T44" fmla="*/ 131 w 143"/>
                  <a:gd name="T45" fmla="*/ 32 h 146"/>
                  <a:gd name="T46" fmla="*/ 123 w 143"/>
                  <a:gd name="T47" fmla="*/ 22 h 146"/>
                  <a:gd name="T48" fmla="*/ 111 w 143"/>
                  <a:gd name="T49" fmla="*/ 12 h 146"/>
                  <a:gd name="T50" fmla="*/ 99 w 143"/>
                  <a:gd name="T51" fmla="*/ 6 h 146"/>
                  <a:gd name="T52" fmla="*/ 85 w 143"/>
                  <a:gd name="T53" fmla="*/ 2 h 146"/>
                  <a:gd name="T54" fmla="*/ 71 w 143"/>
                  <a:gd name="T55" fmla="*/ 0 h 146"/>
                  <a:gd name="T56" fmla="*/ 71 w 143"/>
                  <a:gd name="T57" fmla="*/ 0 h 146"/>
                  <a:gd name="T58" fmla="*/ 57 w 143"/>
                  <a:gd name="T59" fmla="*/ 2 h 146"/>
                  <a:gd name="T60" fmla="*/ 43 w 143"/>
                  <a:gd name="T61" fmla="*/ 6 h 146"/>
                  <a:gd name="T62" fmla="*/ 32 w 143"/>
                  <a:gd name="T63" fmla="*/ 12 h 146"/>
                  <a:gd name="T64" fmla="*/ 20 w 143"/>
                  <a:gd name="T65" fmla="*/ 22 h 146"/>
                  <a:gd name="T66" fmla="*/ 12 w 143"/>
                  <a:gd name="T67" fmla="*/ 32 h 146"/>
                  <a:gd name="T68" fmla="*/ 6 w 143"/>
                  <a:gd name="T69" fmla="*/ 46 h 146"/>
                  <a:gd name="T70" fmla="*/ 0 w 143"/>
                  <a:gd name="T71" fmla="*/ 58 h 146"/>
                  <a:gd name="T72" fmla="*/ 0 w 143"/>
                  <a:gd name="T73" fmla="*/ 74 h 146"/>
                  <a:gd name="T74" fmla="*/ 0 w 143"/>
                  <a:gd name="T75" fmla="*/ 7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146">
                    <a:moveTo>
                      <a:pt x="0" y="74"/>
                    </a:moveTo>
                    <a:lnTo>
                      <a:pt x="0" y="74"/>
                    </a:lnTo>
                    <a:lnTo>
                      <a:pt x="0" y="88"/>
                    </a:lnTo>
                    <a:lnTo>
                      <a:pt x="6" y="102"/>
                    </a:lnTo>
                    <a:lnTo>
                      <a:pt x="12" y="114"/>
                    </a:lnTo>
                    <a:lnTo>
                      <a:pt x="20" y="124"/>
                    </a:lnTo>
                    <a:lnTo>
                      <a:pt x="32" y="134"/>
                    </a:lnTo>
                    <a:lnTo>
                      <a:pt x="43" y="140"/>
                    </a:lnTo>
                    <a:lnTo>
                      <a:pt x="57" y="144"/>
                    </a:lnTo>
                    <a:lnTo>
                      <a:pt x="71" y="146"/>
                    </a:lnTo>
                    <a:lnTo>
                      <a:pt x="71" y="146"/>
                    </a:lnTo>
                    <a:lnTo>
                      <a:pt x="85" y="144"/>
                    </a:lnTo>
                    <a:lnTo>
                      <a:pt x="99" y="140"/>
                    </a:lnTo>
                    <a:lnTo>
                      <a:pt x="111" y="134"/>
                    </a:lnTo>
                    <a:lnTo>
                      <a:pt x="123" y="124"/>
                    </a:lnTo>
                    <a:lnTo>
                      <a:pt x="131" y="114"/>
                    </a:lnTo>
                    <a:lnTo>
                      <a:pt x="139" y="102"/>
                    </a:lnTo>
                    <a:lnTo>
                      <a:pt x="143" y="88"/>
                    </a:lnTo>
                    <a:lnTo>
                      <a:pt x="143" y="74"/>
                    </a:lnTo>
                    <a:lnTo>
                      <a:pt x="143" y="74"/>
                    </a:lnTo>
                    <a:lnTo>
                      <a:pt x="143" y="58"/>
                    </a:lnTo>
                    <a:lnTo>
                      <a:pt x="139" y="46"/>
                    </a:lnTo>
                    <a:lnTo>
                      <a:pt x="131" y="32"/>
                    </a:lnTo>
                    <a:lnTo>
                      <a:pt x="123" y="22"/>
                    </a:lnTo>
                    <a:lnTo>
                      <a:pt x="111" y="12"/>
                    </a:lnTo>
                    <a:lnTo>
                      <a:pt x="99" y="6"/>
                    </a:lnTo>
                    <a:lnTo>
                      <a:pt x="8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7" y="2"/>
                    </a:lnTo>
                    <a:lnTo>
                      <a:pt x="43" y="6"/>
                    </a:lnTo>
                    <a:lnTo>
                      <a:pt x="32" y="12"/>
                    </a:lnTo>
                    <a:lnTo>
                      <a:pt x="20" y="22"/>
                    </a:lnTo>
                    <a:lnTo>
                      <a:pt x="12" y="32"/>
                    </a:lnTo>
                    <a:lnTo>
                      <a:pt x="6" y="46"/>
                    </a:lnTo>
                    <a:lnTo>
                      <a:pt x="0" y="58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C9C7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8" name="Freeform 946">
                <a:extLst>
                  <a:ext uri="{FF2B5EF4-FFF2-40B4-BE49-F238E27FC236}">
                    <a16:creationId xmlns:a16="http://schemas.microsoft.com/office/drawing/2014/main" id="{D1EDB0F7-0208-0C3E-BFFA-BC03FC65C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" y="2571"/>
                <a:ext cx="146" cy="144"/>
              </a:xfrm>
              <a:custGeom>
                <a:avLst/>
                <a:gdLst>
                  <a:gd name="T0" fmla="*/ 0 w 146"/>
                  <a:gd name="T1" fmla="*/ 72 h 144"/>
                  <a:gd name="T2" fmla="*/ 0 w 146"/>
                  <a:gd name="T3" fmla="*/ 72 h 144"/>
                  <a:gd name="T4" fmla="*/ 2 w 146"/>
                  <a:gd name="T5" fmla="*/ 86 h 144"/>
                  <a:gd name="T6" fmla="*/ 6 w 146"/>
                  <a:gd name="T7" fmla="*/ 100 h 144"/>
                  <a:gd name="T8" fmla="*/ 12 w 146"/>
                  <a:gd name="T9" fmla="*/ 112 h 144"/>
                  <a:gd name="T10" fmla="*/ 20 w 146"/>
                  <a:gd name="T11" fmla="*/ 124 h 144"/>
                  <a:gd name="T12" fmla="*/ 32 w 146"/>
                  <a:gd name="T13" fmla="*/ 132 h 144"/>
                  <a:gd name="T14" fmla="*/ 44 w 146"/>
                  <a:gd name="T15" fmla="*/ 140 h 144"/>
                  <a:gd name="T16" fmla="*/ 58 w 146"/>
                  <a:gd name="T17" fmla="*/ 144 h 144"/>
                  <a:gd name="T18" fmla="*/ 72 w 146"/>
                  <a:gd name="T19" fmla="*/ 144 h 144"/>
                  <a:gd name="T20" fmla="*/ 72 w 146"/>
                  <a:gd name="T21" fmla="*/ 144 h 144"/>
                  <a:gd name="T22" fmla="*/ 88 w 146"/>
                  <a:gd name="T23" fmla="*/ 144 h 144"/>
                  <a:gd name="T24" fmla="*/ 100 w 146"/>
                  <a:gd name="T25" fmla="*/ 140 h 144"/>
                  <a:gd name="T26" fmla="*/ 114 w 146"/>
                  <a:gd name="T27" fmla="*/ 132 h 144"/>
                  <a:gd name="T28" fmla="*/ 124 w 146"/>
                  <a:gd name="T29" fmla="*/ 124 h 144"/>
                  <a:gd name="T30" fmla="*/ 132 w 146"/>
                  <a:gd name="T31" fmla="*/ 112 h 144"/>
                  <a:gd name="T32" fmla="*/ 140 w 146"/>
                  <a:gd name="T33" fmla="*/ 100 h 144"/>
                  <a:gd name="T34" fmla="*/ 144 w 146"/>
                  <a:gd name="T35" fmla="*/ 86 h 144"/>
                  <a:gd name="T36" fmla="*/ 146 w 146"/>
                  <a:gd name="T37" fmla="*/ 72 h 144"/>
                  <a:gd name="T38" fmla="*/ 146 w 146"/>
                  <a:gd name="T39" fmla="*/ 72 h 144"/>
                  <a:gd name="T40" fmla="*/ 144 w 146"/>
                  <a:gd name="T41" fmla="*/ 58 h 144"/>
                  <a:gd name="T42" fmla="*/ 140 w 146"/>
                  <a:gd name="T43" fmla="*/ 44 h 144"/>
                  <a:gd name="T44" fmla="*/ 132 w 146"/>
                  <a:gd name="T45" fmla="*/ 32 h 144"/>
                  <a:gd name="T46" fmla="*/ 124 w 146"/>
                  <a:gd name="T47" fmla="*/ 20 h 144"/>
                  <a:gd name="T48" fmla="*/ 114 w 146"/>
                  <a:gd name="T49" fmla="*/ 12 h 144"/>
                  <a:gd name="T50" fmla="*/ 100 w 146"/>
                  <a:gd name="T51" fmla="*/ 6 h 144"/>
                  <a:gd name="T52" fmla="*/ 88 w 146"/>
                  <a:gd name="T53" fmla="*/ 0 h 144"/>
                  <a:gd name="T54" fmla="*/ 72 w 146"/>
                  <a:gd name="T55" fmla="*/ 0 h 144"/>
                  <a:gd name="T56" fmla="*/ 72 w 146"/>
                  <a:gd name="T57" fmla="*/ 0 h 144"/>
                  <a:gd name="T58" fmla="*/ 58 w 146"/>
                  <a:gd name="T59" fmla="*/ 0 h 144"/>
                  <a:gd name="T60" fmla="*/ 44 w 146"/>
                  <a:gd name="T61" fmla="*/ 6 h 144"/>
                  <a:gd name="T62" fmla="*/ 32 w 146"/>
                  <a:gd name="T63" fmla="*/ 12 h 144"/>
                  <a:gd name="T64" fmla="*/ 20 w 146"/>
                  <a:gd name="T65" fmla="*/ 20 h 144"/>
                  <a:gd name="T66" fmla="*/ 12 w 146"/>
                  <a:gd name="T67" fmla="*/ 32 h 144"/>
                  <a:gd name="T68" fmla="*/ 6 w 146"/>
                  <a:gd name="T69" fmla="*/ 44 h 144"/>
                  <a:gd name="T70" fmla="*/ 2 w 146"/>
                  <a:gd name="T71" fmla="*/ 58 h 144"/>
                  <a:gd name="T72" fmla="*/ 0 w 146"/>
                  <a:gd name="T73" fmla="*/ 72 h 144"/>
                  <a:gd name="T74" fmla="*/ 0 w 146"/>
                  <a:gd name="T7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6" h="144">
                    <a:moveTo>
                      <a:pt x="0" y="72"/>
                    </a:moveTo>
                    <a:lnTo>
                      <a:pt x="0" y="72"/>
                    </a:lnTo>
                    <a:lnTo>
                      <a:pt x="2" y="86"/>
                    </a:lnTo>
                    <a:lnTo>
                      <a:pt x="6" y="100"/>
                    </a:lnTo>
                    <a:lnTo>
                      <a:pt x="12" y="112"/>
                    </a:lnTo>
                    <a:lnTo>
                      <a:pt x="20" y="124"/>
                    </a:lnTo>
                    <a:lnTo>
                      <a:pt x="32" y="132"/>
                    </a:lnTo>
                    <a:lnTo>
                      <a:pt x="44" y="140"/>
                    </a:lnTo>
                    <a:lnTo>
                      <a:pt x="58" y="144"/>
                    </a:lnTo>
                    <a:lnTo>
                      <a:pt x="72" y="144"/>
                    </a:lnTo>
                    <a:lnTo>
                      <a:pt x="72" y="144"/>
                    </a:lnTo>
                    <a:lnTo>
                      <a:pt x="88" y="144"/>
                    </a:lnTo>
                    <a:lnTo>
                      <a:pt x="100" y="140"/>
                    </a:lnTo>
                    <a:lnTo>
                      <a:pt x="114" y="132"/>
                    </a:lnTo>
                    <a:lnTo>
                      <a:pt x="124" y="124"/>
                    </a:lnTo>
                    <a:lnTo>
                      <a:pt x="132" y="112"/>
                    </a:lnTo>
                    <a:lnTo>
                      <a:pt x="140" y="100"/>
                    </a:lnTo>
                    <a:lnTo>
                      <a:pt x="144" y="86"/>
                    </a:lnTo>
                    <a:lnTo>
                      <a:pt x="146" y="72"/>
                    </a:lnTo>
                    <a:lnTo>
                      <a:pt x="146" y="72"/>
                    </a:lnTo>
                    <a:lnTo>
                      <a:pt x="144" y="58"/>
                    </a:lnTo>
                    <a:lnTo>
                      <a:pt x="140" y="44"/>
                    </a:lnTo>
                    <a:lnTo>
                      <a:pt x="132" y="32"/>
                    </a:lnTo>
                    <a:lnTo>
                      <a:pt x="124" y="20"/>
                    </a:lnTo>
                    <a:lnTo>
                      <a:pt x="114" y="12"/>
                    </a:lnTo>
                    <a:lnTo>
                      <a:pt x="100" y="6"/>
                    </a:lnTo>
                    <a:lnTo>
                      <a:pt x="88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8" y="0"/>
                    </a:lnTo>
                    <a:lnTo>
                      <a:pt x="44" y="6"/>
                    </a:lnTo>
                    <a:lnTo>
                      <a:pt x="32" y="12"/>
                    </a:lnTo>
                    <a:lnTo>
                      <a:pt x="20" y="20"/>
                    </a:lnTo>
                    <a:lnTo>
                      <a:pt x="12" y="32"/>
                    </a:lnTo>
                    <a:lnTo>
                      <a:pt x="6" y="44"/>
                    </a:lnTo>
                    <a:lnTo>
                      <a:pt x="2" y="58"/>
                    </a:lnTo>
                    <a:lnTo>
                      <a:pt x="0" y="72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C9C7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9" name="Freeform 947">
                <a:extLst>
                  <a:ext uri="{FF2B5EF4-FFF2-40B4-BE49-F238E27FC236}">
                    <a16:creationId xmlns:a16="http://schemas.microsoft.com/office/drawing/2014/main" id="{0E771CA9-C126-BBF3-8F3E-319841244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" y="993"/>
                <a:ext cx="164" cy="166"/>
              </a:xfrm>
              <a:custGeom>
                <a:avLst/>
                <a:gdLst>
                  <a:gd name="T0" fmla="*/ 0 w 164"/>
                  <a:gd name="T1" fmla="*/ 84 h 166"/>
                  <a:gd name="T2" fmla="*/ 0 w 164"/>
                  <a:gd name="T3" fmla="*/ 84 h 166"/>
                  <a:gd name="T4" fmla="*/ 2 w 164"/>
                  <a:gd name="T5" fmla="*/ 100 h 166"/>
                  <a:gd name="T6" fmla="*/ 6 w 164"/>
                  <a:gd name="T7" fmla="*/ 116 h 166"/>
                  <a:gd name="T8" fmla="*/ 14 w 164"/>
                  <a:gd name="T9" fmla="*/ 130 h 166"/>
                  <a:gd name="T10" fmla="*/ 24 w 164"/>
                  <a:gd name="T11" fmla="*/ 142 h 166"/>
                  <a:gd name="T12" fmla="*/ 36 w 164"/>
                  <a:gd name="T13" fmla="*/ 152 h 166"/>
                  <a:gd name="T14" fmla="*/ 50 w 164"/>
                  <a:gd name="T15" fmla="*/ 160 h 166"/>
                  <a:gd name="T16" fmla="*/ 66 w 164"/>
                  <a:gd name="T17" fmla="*/ 164 h 166"/>
                  <a:gd name="T18" fmla="*/ 82 w 164"/>
                  <a:gd name="T19" fmla="*/ 166 h 166"/>
                  <a:gd name="T20" fmla="*/ 82 w 164"/>
                  <a:gd name="T21" fmla="*/ 166 h 166"/>
                  <a:gd name="T22" fmla="*/ 98 w 164"/>
                  <a:gd name="T23" fmla="*/ 164 h 166"/>
                  <a:gd name="T24" fmla="*/ 114 w 164"/>
                  <a:gd name="T25" fmla="*/ 160 h 166"/>
                  <a:gd name="T26" fmla="*/ 128 w 164"/>
                  <a:gd name="T27" fmla="*/ 152 h 166"/>
                  <a:gd name="T28" fmla="*/ 140 w 164"/>
                  <a:gd name="T29" fmla="*/ 142 h 166"/>
                  <a:gd name="T30" fmla="*/ 150 w 164"/>
                  <a:gd name="T31" fmla="*/ 130 h 166"/>
                  <a:gd name="T32" fmla="*/ 158 w 164"/>
                  <a:gd name="T33" fmla="*/ 116 h 166"/>
                  <a:gd name="T34" fmla="*/ 164 w 164"/>
                  <a:gd name="T35" fmla="*/ 100 h 166"/>
                  <a:gd name="T36" fmla="*/ 164 w 164"/>
                  <a:gd name="T37" fmla="*/ 84 h 166"/>
                  <a:gd name="T38" fmla="*/ 164 w 164"/>
                  <a:gd name="T39" fmla="*/ 84 h 166"/>
                  <a:gd name="T40" fmla="*/ 164 w 164"/>
                  <a:gd name="T41" fmla="*/ 66 h 166"/>
                  <a:gd name="T42" fmla="*/ 158 w 164"/>
                  <a:gd name="T43" fmla="*/ 52 h 166"/>
                  <a:gd name="T44" fmla="*/ 150 w 164"/>
                  <a:gd name="T45" fmla="*/ 38 h 166"/>
                  <a:gd name="T46" fmla="*/ 140 w 164"/>
                  <a:gd name="T47" fmla="*/ 26 h 166"/>
                  <a:gd name="T48" fmla="*/ 128 w 164"/>
                  <a:gd name="T49" fmla="*/ 16 h 166"/>
                  <a:gd name="T50" fmla="*/ 114 w 164"/>
                  <a:gd name="T51" fmla="*/ 8 h 166"/>
                  <a:gd name="T52" fmla="*/ 98 w 164"/>
                  <a:gd name="T53" fmla="*/ 2 h 166"/>
                  <a:gd name="T54" fmla="*/ 82 w 164"/>
                  <a:gd name="T55" fmla="*/ 0 h 166"/>
                  <a:gd name="T56" fmla="*/ 82 w 164"/>
                  <a:gd name="T57" fmla="*/ 0 h 166"/>
                  <a:gd name="T58" fmla="*/ 66 w 164"/>
                  <a:gd name="T59" fmla="*/ 2 h 166"/>
                  <a:gd name="T60" fmla="*/ 50 w 164"/>
                  <a:gd name="T61" fmla="*/ 8 h 166"/>
                  <a:gd name="T62" fmla="*/ 36 w 164"/>
                  <a:gd name="T63" fmla="*/ 16 h 166"/>
                  <a:gd name="T64" fmla="*/ 24 w 164"/>
                  <a:gd name="T65" fmla="*/ 26 h 166"/>
                  <a:gd name="T66" fmla="*/ 14 w 164"/>
                  <a:gd name="T67" fmla="*/ 38 h 166"/>
                  <a:gd name="T68" fmla="*/ 6 w 164"/>
                  <a:gd name="T69" fmla="*/ 52 h 166"/>
                  <a:gd name="T70" fmla="*/ 2 w 164"/>
                  <a:gd name="T71" fmla="*/ 66 h 166"/>
                  <a:gd name="T72" fmla="*/ 0 w 164"/>
                  <a:gd name="T73" fmla="*/ 84 h 166"/>
                  <a:gd name="T74" fmla="*/ 0 w 164"/>
                  <a:gd name="T75" fmla="*/ 84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166">
                    <a:moveTo>
                      <a:pt x="0" y="84"/>
                    </a:moveTo>
                    <a:lnTo>
                      <a:pt x="0" y="84"/>
                    </a:lnTo>
                    <a:lnTo>
                      <a:pt x="2" y="100"/>
                    </a:lnTo>
                    <a:lnTo>
                      <a:pt x="6" y="116"/>
                    </a:lnTo>
                    <a:lnTo>
                      <a:pt x="14" y="130"/>
                    </a:lnTo>
                    <a:lnTo>
                      <a:pt x="24" y="142"/>
                    </a:lnTo>
                    <a:lnTo>
                      <a:pt x="36" y="152"/>
                    </a:lnTo>
                    <a:lnTo>
                      <a:pt x="50" y="160"/>
                    </a:lnTo>
                    <a:lnTo>
                      <a:pt x="66" y="164"/>
                    </a:lnTo>
                    <a:lnTo>
                      <a:pt x="82" y="166"/>
                    </a:lnTo>
                    <a:lnTo>
                      <a:pt x="82" y="166"/>
                    </a:lnTo>
                    <a:lnTo>
                      <a:pt x="98" y="164"/>
                    </a:lnTo>
                    <a:lnTo>
                      <a:pt x="114" y="160"/>
                    </a:lnTo>
                    <a:lnTo>
                      <a:pt x="128" y="152"/>
                    </a:lnTo>
                    <a:lnTo>
                      <a:pt x="140" y="142"/>
                    </a:lnTo>
                    <a:lnTo>
                      <a:pt x="150" y="130"/>
                    </a:lnTo>
                    <a:lnTo>
                      <a:pt x="158" y="116"/>
                    </a:lnTo>
                    <a:lnTo>
                      <a:pt x="164" y="100"/>
                    </a:lnTo>
                    <a:lnTo>
                      <a:pt x="164" y="84"/>
                    </a:lnTo>
                    <a:lnTo>
                      <a:pt x="164" y="84"/>
                    </a:lnTo>
                    <a:lnTo>
                      <a:pt x="164" y="66"/>
                    </a:lnTo>
                    <a:lnTo>
                      <a:pt x="158" y="52"/>
                    </a:lnTo>
                    <a:lnTo>
                      <a:pt x="150" y="38"/>
                    </a:lnTo>
                    <a:lnTo>
                      <a:pt x="140" y="26"/>
                    </a:lnTo>
                    <a:lnTo>
                      <a:pt x="128" y="16"/>
                    </a:lnTo>
                    <a:lnTo>
                      <a:pt x="114" y="8"/>
                    </a:lnTo>
                    <a:lnTo>
                      <a:pt x="98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6" y="2"/>
                    </a:lnTo>
                    <a:lnTo>
                      <a:pt x="50" y="8"/>
                    </a:lnTo>
                    <a:lnTo>
                      <a:pt x="36" y="16"/>
                    </a:lnTo>
                    <a:lnTo>
                      <a:pt x="24" y="26"/>
                    </a:lnTo>
                    <a:lnTo>
                      <a:pt x="14" y="38"/>
                    </a:lnTo>
                    <a:lnTo>
                      <a:pt x="6" y="52"/>
                    </a:lnTo>
                    <a:lnTo>
                      <a:pt x="2" y="66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C9C7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009" name="TextBox 1008">
            <a:extLst>
              <a:ext uri="{FF2B5EF4-FFF2-40B4-BE49-F238E27FC236}">
                <a16:creationId xmlns:a16="http://schemas.microsoft.com/office/drawing/2014/main" id="{8F2FADE8-1696-F593-94D6-C9924DAD96C2}"/>
              </a:ext>
            </a:extLst>
          </p:cNvPr>
          <p:cNvSpPr txBox="1"/>
          <p:nvPr/>
        </p:nvSpPr>
        <p:spPr>
          <a:xfrm>
            <a:off x="2239617" y="620901"/>
            <a:ext cx="77127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5205A"/>
                </a:solidFill>
                <a:latin typeface="Franklin Gothic Medium" panose="020B0603020102020204" pitchFamily="34" charset="0"/>
              </a:rPr>
              <a:t>NEW EMPLOYEE</a:t>
            </a:r>
          </a:p>
          <a:p>
            <a:endParaRPr lang="en-US" dirty="0"/>
          </a:p>
        </p:txBody>
      </p:sp>
      <p:sp>
        <p:nvSpPr>
          <p:cNvPr id="1010" name="TextBox 1009">
            <a:extLst>
              <a:ext uri="{FF2B5EF4-FFF2-40B4-BE49-F238E27FC236}">
                <a16:creationId xmlns:a16="http://schemas.microsoft.com/office/drawing/2014/main" id="{4DA243FD-7912-DCE4-101C-BBAB49F1C57B}"/>
              </a:ext>
            </a:extLst>
          </p:cNvPr>
          <p:cNvSpPr txBox="1"/>
          <p:nvPr/>
        </p:nvSpPr>
        <p:spPr>
          <a:xfrm>
            <a:off x="1668153" y="1492200"/>
            <a:ext cx="88556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D9701"/>
                </a:solidFill>
                <a:latin typeface="Franklin Gothic Medium" panose="020B0603020102020204" pitchFamily="34" charset="0"/>
              </a:rPr>
              <a:t>ON</a:t>
            </a:r>
            <a:r>
              <a:rPr lang="ar-SA" sz="7000" b="1" dirty="0">
                <a:solidFill>
                  <a:srgbClr val="FD970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7000" b="1" dirty="0">
                <a:solidFill>
                  <a:srgbClr val="FD9701"/>
                </a:solidFill>
                <a:latin typeface="Franklin Gothic Medium" panose="020B0603020102020204" pitchFamily="34" charset="0"/>
              </a:rPr>
              <a:t>BOARDING</a:t>
            </a:r>
            <a:endParaRPr lang="en-US" sz="7000" dirty="0">
              <a:solidFill>
                <a:srgbClr val="FD9701"/>
              </a:solidFill>
            </a:endParaRPr>
          </a:p>
        </p:txBody>
      </p:sp>
      <p:sp>
        <p:nvSpPr>
          <p:cNvPr id="1011" name="TextBox 1010">
            <a:extLst>
              <a:ext uri="{FF2B5EF4-FFF2-40B4-BE49-F238E27FC236}">
                <a16:creationId xmlns:a16="http://schemas.microsoft.com/office/drawing/2014/main" id="{60B1D11E-A5D9-6E00-080B-6E0D2BC16C0B}"/>
              </a:ext>
            </a:extLst>
          </p:cNvPr>
          <p:cNvSpPr txBox="1"/>
          <p:nvPr/>
        </p:nvSpPr>
        <p:spPr>
          <a:xfrm>
            <a:off x="1717613" y="4990742"/>
            <a:ext cx="177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2" name="TextBox 1011">
            <a:extLst>
              <a:ext uri="{FF2B5EF4-FFF2-40B4-BE49-F238E27FC236}">
                <a16:creationId xmlns:a16="http://schemas.microsoft.com/office/drawing/2014/main" id="{91010124-A05F-4550-D785-930043B26746}"/>
              </a:ext>
            </a:extLst>
          </p:cNvPr>
          <p:cNvSpPr txBox="1"/>
          <p:nvPr/>
        </p:nvSpPr>
        <p:spPr>
          <a:xfrm>
            <a:off x="4046290" y="4990742"/>
            <a:ext cx="177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endParaRPr 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3" name="TextBox 1012">
            <a:extLst>
              <a:ext uri="{FF2B5EF4-FFF2-40B4-BE49-F238E27FC236}">
                <a16:creationId xmlns:a16="http://schemas.microsoft.com/office/drawing/2014/main" id="{3A12B5EF-D320-0D0D-7E24-A77F2C44E73C}"/>
              </a:ext>
            </a:extLst>
          </p:cNvPr>
          <p:cNvSpPr txBox="1"/>
          <p:nvPr/>
        </p:nvSpPr>
        <p:spPr>
          <a:xfrm>
            <a:off x="6374967" y="4994128"/>
            <a:ext cx="177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endParaRPr 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4" name="TextBox 1013">
            <a:extLst>
              <a:ext uri="{FF2B5EF4-FFF2-40B4-BE49-F238E27FC236}">
                <a16:creationId xmlns:a16="http://schemas.microsoft.com/office/drawing/2014/main" id="{254F9198-E78D-D899-A0F2-12204477DFE6}"/>
              </a:ext>
            </a:extLst>
          </p:cNvPr>
          <p:cNvSpPr txBox="1"/>
          <p:nvPr/>
        </p:nvSpPr>
        <p:spPr>
          <a:xfrm>
            <a:off x="8703644" y="4990742"/>
            <a:ext cx="177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  <a:endParaRPr 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5" name="TextBox 1014">
            <a:extLst>
              <a:ext uri="{FF2B5EF4-FFF2-40B4-BE49-F238E27FC236}">
                <a16:creationId xmlns:a16="http://schemas.microsoft.com/office/drawing/2014/main" id="{71E3A846-F496-7D55-A45F-56E74312B51E}"/>
              </a:ext>
            </a:extLst>
          </p:cNvPr>
          <p:cNvSpPr txBox="1"/>
          <p:nvPr/>
        </p:nvSpPr>
        <p:spPr>
          <a:xfrm>
            <a:off x="1717613" y="5460806"/>
            <a:ext cx="177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Instructor-Led </a:t>
            </a:r>
          </a:p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Training (ILT)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18" name="TextBox 1017">
            <a:extLst>
              <a:ext uri="{FF2B5EF4-FFF2-40B4-BE49-F238E27FC236}">
                <a16:creationId xmlns:a16="http://schemas.microsoft.com/office/drawing/2014/main" id="{5BE707FA-36DF-B235-8448-DAD6F1E41843}"/>
              </a:ext>
            </a:extLst>
          </p:cNvPr>
          <p:cNvSpPr txBox="1"/>
          <p:nvPr/>
        </p:nvSpPr>
        <p:spPr>
          <a:xfrm>
            <a:off x="4014301" y="5460805"/>
            <a:ext cx="177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Corporate &amp; </a:t>
            </a:r>
          </a:p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Business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19" name="TextBox 1018">
            <a:extLst>
              <a:ext uri="{FF2B5EF4-FFF2-40B4-BE49-F238E27FC236}">
                <a16:creationId xmlns:a16="http://schemas.microsoft.com/office/drawing/2014/main" id="{E081E546-331E-AC97-A2E6-34C531BEA74D}"/>
              </a:ext>
            </a:extLst>
          </p:cNvPr>
          <p:cNvSpPr txBox="1"/>
          <p:nvPr/>
        </p:nvSpPr>
        <p:spPr>
          <a:xfrm>
            <a:off x="6310989" y="5460804"/>
            <a:ext cx="177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1 Day Training (6 Hours)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20" name="TextBox 1019">
            <a:extLst>
              <a:ext uri="{FF2B5EF4-FFF2-40B4-BE49-F238E27FC236}">
                <a16:creationId xmlns:a16="http://schemas.microsoft.com/office/drawing/2014/main" id="{DA520D4C-7790-38A3-98CE-1E7487B53859}"/>
              </a:ext>
            </a:extLst>
          </p:cNvPr>
          <p:cNvSpPr txBox="1"/>
          <p:nvPr/>
        </p:nvSpPr>
        <p:spPr>
          <a:xfrm>
            <a:off x="8682252" y="5460803"/>
            <a:ext cx="177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rPr>
              <a:t> New Corporate Employees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33" name="Picture 1032" descr="A group of people in a row&#10;&#10;Description automatically generated">
            <a:extLst>
              <a:ext uri="{FF2B5EF4-FFF2-40B4-BE49-F238E27FC236}">
                <a16:creationId xmlns:a16="http://schemas.microsoft.com/office/drawing/2014/main" id="{B7D73333-A5D9-79A3-9103-F943AC254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735" y="3480533"/>
            <a:ext cx="1276929" cy="1283615"/>
          </a:xfrm>
          <a:prstGeom prst="rect">
            <a:avLst/>
          </a:prstGeom>
        </p:spPr>
      </p:pic>
      <p:pic>
        <p:nvPicPr>
          <p:cNvPr id="1037" name="Picture 1036" descr="A blue clock with yellow hands&#10;&#10;Description automatically generated">
            <a:extLst>
              <a:ext uri="{FF2B5EF4-FFF2-40B4-BE49-F238E27FC236}">
                <a16:creationId xmlns:a16="http://schemas.microsoft.com/office/drawing/2014/main" id="{8B7172D7-1D1A-4940-F6CA-8FCCE0DDF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66" y="3270075"/>
            <a:ext cx="1709285" cy="1835624"/>
          </a:xfrm>
          <a:prstGeom prst="rect">
            <a:avLst/>
          </a:prstGeom>
        </p:spPr>
      </p:pic>
      <p:pic>
        <p:nvPicPr>
          <p:cNvPr id="1039" name="Picture 1038" descr="A building with orange lights on it&#10;&#10;Description automatically generated">
            <a:extLst>
              <a:ext uri="{FF2B5EF4-FFF2-40B4-BE49-F238E27FC236}">
                <a16:creationId xmlns:a16="http://schemas.microsoft.com/office/drawing/2014/main" id="{8DC25838-C406-A1C5-D6D0-BBA4F0E81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17" y="3329695"/>
            <a:ext cx="1358193" cy="1720378"/>
          </a:xfrm>
          <a:prstGeom prst="rect">
            <a:avLst/>
          </a:prstGeom>
        </p:spPr>
      </p:pic>
      <p:pic>
        <p:nvPicPr>
          <p:cNvPr id="1041" name="Picture 1040" descr="A white outline of a person pointing at a white board&#10;&#10;Description automatically generated">
            <a:extLst>
              <a:ext uri="{FF2B5EF4-FFF2-40B4-BE49-F238E27FC236}">
                <a16:creationId xmlns:a16="http://schemas.microsoft.com/office/drawing/2014/main" id="{D3501AA1-4383-8490-3BEC-16D72FCBC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63" y="3272179"/>
            <a:ext cx="1709285" cy="1835624"/>
          </a:xfrm>
          <a:prstGeom prst="rect">
            <a:avLst/>
          </a:prstGeom>
        </p:spPr>
      </p:pic>
      <p:sp>
        <p:nvSpPr>
          <p:cNvPr id="1042" name="TextBox 1041">
            <a:extLst>
              <a:ext uri="{FF2B5EF4-FFF2-40B4-BE49-F238E27FC236}">
                <a16:creationId xmlns:a16="http://schemas.microsoft.com/office/drawing/2014/main" id="{839B0F28-3086-B529-191C-8E88E75191E2}"/>
              </a:ext>
            </a:extLst>
          </p:cNvPr>
          <p:cNvSpPr txBox="1"/>
          <p:nvPr/>
        </p:nvSpPr>
        <p:spPr>
          <a:xfrm>
            <a:off x="2239617" y="2459122"/>
            <a:ext cx="82133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30 Days Success Guide </a:t>
            </a:r>
          </a:p>
          <a:p>
            <a:pPr algn="ctr"/>
            <a:r>
              <a:rPr lang="en-US" sz="28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 </a:t>
            </a:r>
            <a:r>
              <a:rPr lang="en-US" sz="2800" b="1" dirty="0" err="1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Doaa</a:t>
            </a:r>
            <a:r>
              <a:rPr lang="en-US" sz="28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Alokush</a:t>
            </a:r>
            <a:r>
              <a:rPr lang="ar-SA" sz="2800" b="1" dirty="0">
                <a:solidFill>
                  <a:srgbClr val="052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85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6E4B0085-308E-D534-8AFC-FEC0671D3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985" name="Picture 937">
            <a:extLst>
              <a:ext uri="{FF2B5EF4-FFF2-40B4-BE49-F238E27FC236}">
                <a16:creationId xmlns:a16="http://schemas.microsoft.com/office/drawing/2014/main" id="{4EC3F119-2AB5-7556-121B-A9C1660A8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20" y="-22300"/>
            <a:ext cx="5226408" cy="693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8" name="Freeform 938">
            <a:extLst>
              <a:ext uri="{FF2B5EF4-FFF2-40B4-BE49-F238E27FC236}">
                <a16:creationId xmlns:a16="http://schemas.microsoft.com/office/drawing/2014/main" id="{09199D97-27C9-F630-77C8-8B8E82C4E142}"/>
              </a:ext>
            </a:extLst>
          </p:cNvPr>
          <p:cNvSpPr>
            <a:spLocks/>
          </p:cNvSpPr>
          <p:nvPr/>
        </p:nvSpPr>
        <p:spPr bwMode="auto">
          <a:xfrm>
            <a:off x="2545308" y="5818979"/>
            <a:ext cx="1366381" cy="1132958"/>
          </a:xfrm>
          <a:custGeom>
            <a:avLst/>
            <a:gdLst>
              <a:gd name="T0" fmla="*/ 720 w 720"/>
              <a:gd name="T1" fmla="*/ 0 h 597"/>
              <a:gd name="T2" fmla="*/ 720 w 720"/>
              <a:gd name="T3" fmla="*/ 0 h 597"/>
              <a:gd name="T4" fmla="*/ 661 w 720"/>
              <a:gd name="T5" fmla="*/ 72 h 597"/>
              <a:gd name="T6" fmla="*/ 629 w 720"/>
              <a:gd name="T7" fmla="*/ 109 h 597"/>
              <a:gd name="T8" fmla="*/ 594 w 720"/>
              <a:gd name="T9" fmla="*/ 148 h 597"/>
              <a:gd name="T10" fmla="*/ 558 w 720"/>
              <a:gd name="T11" fmla="*/ 187 h 597"/>
              <a:gd name="T12" fmla="*/ 518 w 720"/>
              <a:gd name="T13" fmla="*/ 226 h 597"/>
              <a:gd name="T14" fmla="*/ 477 w 720"/>
              <a:gd name="T15" fmla="*/ 264 h 597"/>
              <a:gd name="T16" fmla="*/ 433 w 720"/>
              <a:gd name="T17" fmla="*/ 305 h 597"/>
              <a:gd name="T18" fmla="*/ 387 w 720"/>
              <a:gd name="T19" fmla="*/ 344 h 597"/>
              <a:gd name="T20" fmla="*/ 340 w 720"/>
              <a:gd name="T21" fmla="*/ 382 h 597"/>
              <a:gd name="T22" fmla="*/ 289 w 720"/>
              <a:gd name="T23" fmla="*/ 420 h 597"/>
              <a:gd name="T24" fmla="*/ 237 w 720"/>
              <a:gd name="T25" fmla="*/ 457 h 597"/>
              <a:gd name="T26" fmla="*/ 181 w 720"/>
              <a:gd name="T27" fmla="*/ 494 h 597"/>
              <a:gd name="T28" fmla="*/ 124 w 720"/>
              <a:gd name="T29" fmla="*/ 529 h 597"/>
              <a:gd name="T30" fmla="*/ 63 w 720"/>
              <a:gd name="T31" fmla="*/ 563 h 597"/>
              <a:gd name="T32" fmla="*/ 0 w 720"/>
              <a:gd name="T33" fmla="*/ 597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20" h="597">
                <a:moveTo>
                  <a:pt x="720" y="0"/>
                </a:moveTo>
                <a:lnTo>
                  <a:pt x="720" y="0"/>
                </a:lnTo>
                <a:lnTo>
                  <a:pt x="661" y="72"/>
                </a:lnTo>
                <a:lnTo>
                  <a:pt x="629" y="109"/>
                </a:lnTo>
                <a:lnTo>
                  <a:pt x="594" y="148"/>
                </a:lnTo>
                <a:lnTo>
                  <a:pt x="558" y="187"/>
                </a:lnTo>
                <a:lnTo>
                  <a:pt x="518" y="226"/>
                </a:lnTo>
                <a:lnTo>
                  <a:pt x="477" y="264"/>
                </a:lnTo>
                <a:lnTo>
                  <a:pt x="433" y="305"/>
                </a:lnTo>
                <a:lnTo>
                  <a:pt x="387" y="344"/>
                </a:lnTo>
                <a:lnTo>
                  <a:pt x="340" y="382"/>
                </a:lnTo>
                <a:lnTo>
                  <a:pt x="289" y="420"/>
                </a:lnTo>
                <a:lnTo>
                  <a:pt x="237" y="457"/>
                </a:lnTo>
                <a:lnTo>
                  <a:pt x="181" y="494"/>
                </a:lnTo>
                <a:lnTo>
                  <a:pt x="124" y="529"/>
                </a:lnTo>
                <a:lnTo>
                  <a:pt x="63" y="563"/>
                </a:lnTo>
                <a:lnTo>
                  <a:pt x="0" y="597"/>
                </a:lnTo>
              </a:path>
            </a:pathLst>
          </a:custGeom>
          <a:noFill/>
          <a:ln w="22225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9" name="Freeform 939">
            <a:extLst>
              <a:ext uri="{FF2B5EF4-FFF2-40B4-BE49-F238E27FC236}">
                <a16:creationId xmlns:a16="http://schemas.microsoft.com/office/drawing/2014/main" id="{C86B95E6-5784-E16E-1CE2-53776305E0C0}"/>
              </a:ext>
            </a:extLst>
          </p:cNvPr>
          <p:cNvSpPr>
            <a:spLocks/>
          </p:cNvSpPr>
          <p:nvPr/>
        </p:nvSpPr>
        <p:spPr bwMode="auto">
          <a:xfrm>
            <a:off x="4110953" y="4490553"/>
            <a:ext cx="421301" cy="1026684"/>
          </a:xfrm>
          <a:custGeom>
            <a:avLst/>
            <a:gdLst>
              <a:gd name="T0" fmla="*/ 222 w 222"/>
              <a:gd name="T1" fmla="*/ 0 h 541"/>
              <a:gd name="T2" fmla="*/ 222 w 222"/>
              <a:gd name="T3" fmla="*/ 0 h 541"/>
              <a:gd name="T4" fmla="*/ 203 w 222"/>
              <a:gd name="T5" fmla="*/ 69 h 541"/>
              <a:gd name="T6" fmla="*/ 183 w 222"/>
              <a:gd name="T7" fmla="*/ 140 h 541"/>
              <a:gd name="T8" fmla="*/ 158 w 222"/>
              <a:gd name="T9" fmla="*/ 209 h 541"/>
              <a:gd name="T10" fmla="*/ 132 w 222"/>
              <a:gd name="T11" fmla="*/ 277 h 541"/>
              <a:gd name="T12" fmla="*/ 103 w 222"/>
              <a:gd name="T13" fmla="*/ 344 h 541"/>
              <a:gd name="T14" fmla="*/ 71 w 222"/>
              <a:gd name="T15" fmla="*/ 412 h 541"/>
              <a:gd name="T16" fmla="*/ 37 w 222"/>
              <a:gd name="T17" fmla="*/ 477 h 541"/>
              <a:gd name="T18" fmla="*/ 0 w 222"/>
              <a:gd name="T19" fmla="*/ 541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2" h="541">
                <a:moveTo>
                  <a:pt x="222" y="0"/>
                </a:moveTo>
                <a:lnTo>
                  <a:pt x="222" y="0"/>
                </a:lnTo>
                <a:lnTo>
                  <a:pt x="203" y="69"/>
                </a:lnTo>
                <a:lnTo>
                  <a:pt x="183" y="140"/>
                </a:lnTo>
                <a:lnTo>
                  <a:pt x="158" y="209"/>
                </a:lnTo>
                <a:lnTo>
                  <a:pt x="132" y="277"/>
                </a:lnTo>
                <a:lnTo>
                  <a:pt x="103" y="344"/>
                </a:lnTo>
                <a:lnTo>
                  <a:pt x="71" y="412"/>
                </a:lnTo>
                <a:lnTo>
                  <a:pt x="37" y="477"/>
                </a:lnTo>
                <a:lnTo>
                  <a:pt x="0" y="541"/>
                </a:lnTo>
              </a:path>
            </a:pathLst>
          </a:custGeom>
          <a:noFill/>
          <a:ln w="22225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0" name="Freeform 940">
            <a:extLst>
              <a:ext uri="{FF2B5EF4-FFF2-40B4-BE49-F238E27FC236}">
                <a16:creationId xmlns:a16="http://schemas.microsoft.com/office/drawing/2014/main" id="{128D5C69-C251-DFED-D3E5-EF387F9873CB}"/>
              </a:ext>
            </a:extLst>
          </p:cNvPr>
          <p:cNvSpPr>
            <a:spLocks/>
          </p:cNvSpPr>
          <p:nvPr/>
        </p:nvSpPr>
        <p:spPr bwMode="auto">
          <a:xfrm>
            <a:off x="4611960" y="2974249"/>
            <a:ext cx="70217" cy="1142447"/>
          </a:xfrm>
          <a:custGeom>
            <a:avLst/>
            <a:gdLst>
              <a:gd name="T0" fmla="*/ 32 w 37"/>
              <a:gd name="T1" fmla="*/ 0 h 602"/>
              <a:gd name="T2" fmla="*/ 32 w 37"/>
              <a:gd name="T3" fmla="*/ 0 h 602"/>
              <a:gd name="T4" fmla="*/ 36 w 37"/>
              <a:gd name="T5" fmla="*/ 68 h 602"/>
              <a:gd name="T6" fmla="*/ 37 w 37"/>
              <a:gd name="T7" fmla="*/ 138 h 602"/>
              <a:gd name="T8" fmla="*/ 37 w 37"/>
              <a:gd name="T9" fmla="*/ 214 h 602"/>
              <a:gd name="T10" fmla="*/ 34 w 37"/>
              <a:gd name="T11" fmla="*/ 292 h 602"/>
              <a:gd name="T12" fmla="*/ 34 w 37"/>
              <a:gd name="T13" fmla="*/ 292 h 602"/>
              <a:gd name="T14" fmla="*/ 29 w 37"/>
              <a:gd name="T15" fmla="*/ 376 h 602"/>
              <a:gd name="T16" fmla="*/ 20 w 37"/>
              <a:gd name="T17" fmla="*/ 455 h 602"/>
              <a:gd name="T18" fmla="*/ 12 w 37"/>
              <a:gd name="T19" fmla="*/ 531 h 602"/>
              <a:gd name="T20" fmla="*/ 0 w 37"/>
              <a:gd name="T21" fmla="*/ 602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" h="602">
                <a:moveTo>
                  <a:pt x="32" y="0"/>
                </a:moveTo>
                <a:lnTo>
                  <a:pt x="32" y="0"/>
                </a:lnTo>
                <a:lnTo>
                  <a:pt x="36" y="68"/>
                </a:lnTo>
                <a:lnTo>
                  <a:pt x="37" y="138"/>
                </a:lnTo>
                <a:lnTo>
                  <a:pt x="37" y="214"/>
                </a:lnTo>
                <a:lnTo>
                  <a:pt x="34" y="292"/>
                </a:lnTo>
                <a:lnTo>
                  <a:pt x="34" y="292"/>
                </a:lnTo>
                <a:lnTo>
                  <a:pt x="29" y="376"/>
                </a:lnTo>
                <a:lnTo>
                  <a:pt x="20" y="455"/>
                </a:lnTo>
                <a:lnTo>
                  <a:pt x="12" y="531"/>
                </a:lnTo>
                <a:lnTo>
                  <a:pt x="0" y="602"/>
                </a:lnTo>
              </a:path>
            </a:pathLst>
          </a:custGeom>
          <a:noFill/>
          <a:ln w="22225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1" name="Freeform 941">
            <a:extLst>
              <a:ext uri="{FF2B5EF4-FFF2-40B4-BE49-F238E27FC236}">
                <a16:creationId xmlns:a16="http://schemas.microsoft.com/office/drawing/2014/main" id="{04436817-1151-7460-8DB4-7D195610C1B2}"/>
              </a:ext>
            </a:extLst>
          </p:cNvPr>
          <p:cNvSpPr>
            <a:spLocks/>
          </p:cNvSpPr>
          <p:nvPr/>
        </p:nvSpPr>
        <p:spPr bwMode="auto">
          <a:xfrm>
            <a:off x="4211534" y="1395320"/>
            <a:ext cx="432687" cy="1220254"/>
          </a:xfrm>
          <a:custGeom>
            <a:avLst/>
            <a:gdLst>
              <a:gd name="T0" fmla="*/ 0 w 228"/>
              <a:gd name="T1" fmla="*/ 0 h 643"/>
              <a:gd name="T2" fmla="*/ 0 w 228"/>
              <a:gd name="T3" fmla="*/ 0 h 643"/>
              <a:gd name="T4" fmla="*/ 40 w 228"/>
              <a:gd name="T5" fmla="*/ 75 h 643"/>
              <a:gd name="T6" fmla="*/ 76 w 228"/>
              <a:gd name="T7" fmla="*/ 153 h 643"/>
              <a:gd name="T8" fmla="*/ 110 w 228"/>
              <a:gd name="T9" fmla="*/ 232 h 643"/>
              <a:gd name="T10" fmla="*/ 142 w 228"/>
              <a:gd name="T11" fmla="*/ 311 h 643"/>
              <a:gd name="T12" fmla="*/ 169 w 228"/>
              <a:gd name="T13" fmla="*/ 394 h 643"/>
              <a:gd name="T14" fmla="*/ 192 w 228"/>
              <a:gd name="T15" fmla="*/ 475 h 643"/>
              <a:gd name="T16" fmla="*/ 213 w 228"/>
              <a:gd name="T17" fmla="*/ 559 h 643"/>
              <a:gd name="T18" fmla="*/ 221 w 228"/>
              <a:gd name="T19" fmla="*/ 601 h 643"/>
              <a:gd name="T20" fmla="*/ 228 w 228"/>
              <a:gd name="T21" fmla="*/ 643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8" h="643">
                <a:moveTo>
                  <a:pt x="0" y="0"/>
                </a:moveTo>
                <a:lnTo>
                  <a:pt x="0" y="0"/>
                </a:lnTo>
                <a:lnTo>
                  <a:pt x="40" y="75"/>
                </a:lnTo>
                <a:lnTo>
                  <a:pt x="76" y="153"/>
                </a:lnTo>
                <a:lnTo>
                  <a:pt x="110" y="232"/>
                </a:lnTo>
                <a:lnTo>
                  <a:pt x="142" y="311"/>
                </a:lnTo>
                <a:lnTo>
                  <a:pt x="169" y="394"/>
                </a:lnTo>
                <a:lnTo>
                  <a:pt x="192" y="475"/>
                </a:lnTo>
                <a:lnTo>
                  <a:pt x="213" y="559"/>
                </a:lnTo>
                <a:lnTo>
                  <a:pt x="221" y="601"/>
                </a:lnTo>
                <a:lnTo>
                  <a:pt x="228" y="643"/>
                </a:lnTo>
              </a:path>
            </a:pathLst>
          </a:custGeom>
          <a:noFill/>
          <a:ln w="22225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2" name="Freeform 942">
            <a:extLst>
              <a:ext uri="{FF2B5EF4-FFF2-40B4-BE49-F238E27FC236}">
                <a16:creationId xmlns:a16="http://schemas.microsoft.com/office/drawing/2014/main" id="{49138C3C-D1BC-7C49-BED7-F7D73221F8D3}"/>
              </a:ext>
            </a:extLst>
          </p:cNvPr>
          <p:cNvSpPr>
            <a:spLocks/>
          </p:cNvSpPr>
          <p:nvPr/>
        </p:nvSpPr>
        <p:spPr bwMode="auto">
          <a:xfrm>
            <a:off x="3021644" y="-26096"/>
            <a:ext cx="1000115" cy="1115878"/>
          </a:xfrm>
          <a:custGeom>
            <a:avLst/>
            <a:gdLst>
              <a:gd name="T0" fmla="*/ 0 w 587"/>
              <a:gd name="T1" fmla="*/ 0 h 576"/>
              <a:gd name="T2" fmla="*/ 0 w 587"/>
              <a:gd name="T3" fmla="*/ 0 h 576"/>
              <a:gd name="T4" fmla="*/ 54 w 587"/>
              <a:gd name="T5" fmla="*/ 35 h 576"/>
              <a:gd name="T6" fmla="*/ 110 w 587"/>
              <a:gd name="T7" fmla="*/ 76 h 576"/>
              <a:gd name="T8" fmla="*/ 168 w 587"/>
              <a:gd name="T9" fmla="*/ 121 h 576"/>
              <a:gd name="T10" fmla="*/ 227 w 587"/>
              <a:gd name="T11" fmla="*/ 170 h 576"/>
              <a:gd name="T12" fmla="*/ 286 w 587"/>
              <a:gd name="T13" fmla="*/ 222 h 576"/>
              <a:gd name="T14" fmla="*/ 345 w 587"/>
              <a:gd name="T15" fmla="*/ 280 h 576"/>
              <a:gd name="T16" fmla="*/ 404 w 587"/>
              <a:gd name="T17" fmla="*/ 342 h 576"/>
              <a:gd name="T18" fmla="*/ 462 w 587"/>
              <a:gd name="T19" fmla="*/ 410 h 576"/>
              <a:gd name="T20" fmla="*/ 462 w 587"/>
              <a:gd name="T21" fmla="*/ 410 h 576"/>
              <a:gd name="T22" fmla="*/ 496 w 587"/>
              <a:gd name="T23" fmla="*/ 452 h 576"/>
              <a:gd name="T24" fmla="*/ 528 w 587"/>
              <a:gd name="T25" fmla="*/ 494 h 576"/>
              <a:gd name="T26" fmla="*/ 558 w 587"/>
              <a:gd name="T27" fmla="*/ 536 h 576"/>
              <a:gd name="T28" fmla="*/ 587 w 587"/>
              <a:gd name="T29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7" h="576">
                <a:moveTo>
                  <a:pt x="0" y="0"/>
                </a:moveTo>
                <a:lnTo>
                  <a:pt x="0" y="0"/>
                </a:lnTo>
                <a:lnTo>
                  <a:pt x="54" y="35"/>
                </a:lnTo>
                <a:lnTo>
                  <a:pt x="110" y="76"/>
                </a:lnTo>
                <a:lnTo>
                  <a:pt x="168" y="121"/>
                </a:lnTo>
                <a:lnTo>
                  <a:pt x="227" y="170"/>
                </a:lnTo>
                <a:lnTo>
                  <a:pt x="286" y="222"/>
                </a:lnTo>
                <a:lnTo>
                  <a:pt x="345" y="280"/>
                </a:lnTo>
                <a:lnTo>
                  <a:pt x="404" y="342"/>
                </a:lnTo>
                <a:lnTo>
                  <a:pt x="462" y="410"/>
                </a:lnTo>
                <a:lnTo>
                  <a:pt x="462" y="410"/>
                </a:lnTo>
                <a:lnTo>
                  <a:pt x="496" y="452"/>
                </a:lnTo>
                <a:lnTo>
                  <a:pt x="528" y="494"/>
                </a:lnTo>
                <a:lnTo>
                  <a:pt x="558" y="536"/>
                </a:lnTo>
                <a:lnTo>
                  <a:pt x="587" y="576"/>
                </a:lnTo>
              </a:path>
            </a:pathLst>
          </a:custGeom>
          <a:noFill/>
          <a:ln w="22225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3" name="Freeform 943">
            <a:extLst>
              <a:ext uri="{FF2B5EF4-FFF2-40B4-BE49-F238E27FC236}">
                <a16:creationId xmlns:a16="http://schemas.microsoft.com/office/drawing/2014/main" id="{4B20B48F-811F-1E77-35B5-6EF897EFF229}"/>
              </a:ext>
            </a:extLst>
          </p:cNvPr>
          <p:cNvSpPr>
            <a:spLocks/>
          </p:cNvSpPr>
          <p:nvPr/>
        </p:nvSpPr>
        <p:spPr bwMode="auto">
          <a:xfrm>
            <a:off x="3995191" y="1103066"/>
            <a:ext cx="258094" cy="256196"/>
          </a:xfrm>
          <a:custGeom>
            <a:avLst/>
            <a:gdLst>
              <a:gd name="T0" fmla="*/ 0 w 136"/>
              <a:gd name="T1" fmla="*/ 68 h 135"/>
              <a:gd name="T2" fmla="*/ 0 w 136"/>
              <a:gd name="T3" fmla="*/ 68 h 135"/>
              <a:gd name="T4" fmla="*/ 2 w 136"/>
              <a:gd name="T5" fmla="*/ 81 h 135"/>
              <a:gd name="T6" fmla="*/ 5 w 136"/>
              <a:gd name="T7" fmla="*/ 95 h 135"/>
              <a:gd name="T8" fmla="*/ 12 w 136"/>
              <a:gd name="T9" fmla="*/ 106 h 135"/>
              <a:gd name="T10" fmla="*/ 21 w 136"/>
              <a:gd name="T11" fmla="*/ 116 h 135"/>
              <a:gd name="T12" fmla="*/ 31 w 136"/>
              <a:gd name="T13" fmla="*/ 123 h 135"/>
              <a:gd name="T14" fmla="*/ 41 w 136"/>
              <a:gd name="T15" fmla="*/ 130 h 135"/>
              <a:gd name="T16" fmla="*/ 55 w 136"/>
              <a:gd name="T17" fmla="*/ 133 h 135"/>
              <a:gd name="T18" fmla="*/ 68 w 136"/>
              <a:gd name="T19" fmla="*/ 135 h 135"/>
              <a:gd name="T20" fmla="*/ 68 w 136"/>
              <a:gd name="T21" fmla="*/ 135 h 135"/>
              <a:gd name="T22" fmla="*/ 82 w 136"/>
              <a:gd name="T23" fmla="*/ 133 h 135"/>
              <a:gd name="T24" fmla="*/ 95 w 136"/>
              <a:gd name="T25" fmla="*/ 130 h 135"/>
              <a:gd name="T26" fmla="*/ 105 w 136"/>
              <a:gd name="T27" fmla="*/ 123 h 135"/>
              <a:gd name="T28" fmla="*/ 115 w 136"/>
              <a:gd name="T29" fmla="*/ 116 h 135"/>
              <a:gd name="T30" fmla="*/ 124 w 136"/>
              <a:gd name="T31" fmla="*/ 106 h 135"/>
              <a:gd name="T32" fmla="*/ 131 w 136"/>
              <a:gd name="T33" fmla="*/ 95 h 135"/>
              <a:gd name="T34" fmla="*/ 134 w 136"/>
              <a:gd name="T35" fmla="*/ 81 h 135"/>
              <a:gd name="T36" fmla="*/ 136 w 136"/>
              <a:gd name="T37" fmla="*/ 68 h 135"/>
              <a:gd name="T38" fmla="*/ 136 w 136"/>
              <a:gd name="T39" fmla="*/ 68 h 135"/>
              <a:gd name="T40" fmla="*/ 134 w 136"/>
              <a:gd name="T41" fmla="*/ 54 h 135"/>
              <a:gd name="T42" fmla="*/ 131 w 136"/>
              <a:gd name="T43" fmla="*/ 42 h 135"/>
              <a:gd name="T44" fmla="*/ 124 w 136"/>
              <a:gd name="T45" fmla="*/ 30 h 135"/>
              <a:gd name="T46" fmla="*/ 115 w 136"/>
              <a:gd name="T47" fmla="*/ 20 h 135"/>
              <a:gd name="T48" fmla="*/ 105 w 136"/>
              <a:gd name="T49" fmla="*/ 12 h 135"/>
              <a:gd name="T50" fmla="*/ 95 w 136"/>
              <a:gd name="T51" fmla="*/ 5 h 135"/>
              <a:gd name="T52" fmla="*/ 82 w 136"/>
              <a:gd name="T53" fmla="*/ 2 h 135"/>
              <a:gd name="T54" fmla="*/ 68 w 136"/>
              <a:gd name="T55" fmla="*/ 0 h 135"/>
              <a:gd name="T56" fmla="*/ 68 w 136"/>
              <a:gd name="T57" fmla="*/ 0 h 135"/>
              <a:gd name="T58" fmla="*/ 55 w 136"/>
              <a:gd name="T59" fmla="*/ 2 h 135"/>
              <a:gd name="T60" fmla="*/ 41 w 136"/>
              <a:gd name="T61" fmla="*/ 5 h 135"/>
              <a:gd name="T62" fmla="*/ 31 w 136"/>
              <a:gd name="T63" fmla="*/ 12 h 135"/>
              <a:gd name="T64" fmla="*/ 21 w 136"/>
              <a:gd name="T65" fmla="*/ 20 h 135"/>
              <a:gd name="T66" fmla="*/ 12 w 136"/>
              <a:gd name="T67" fmla="*/ 30 h 135"/>
              <a:gd name="T68" fmla="*/ 5 w 136"/>
              <a:gd name="T69" fmla="*/ 42 h 135"/>
              <a:gd name="T70" fmla="*/ 2 w 136"/>
              <a:gd name="T71" fmla="*/ 54 h 135"/>
              <a:gd name="T72" fmla="*/ 0 w 136"/>
              <a:gd name="T73" fmla="*/ 68 h 135"/>
              <a:gd name="T74" fmla="*/ 0 w 136"/>
              <a:gd name="T75" fmla="*/ 68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0" y="68"/>
                </a:moveTo>
                <a:lnTo>
                  <a:pt x="0" y="68"/>
                </a:lnTo>
                <a:lnTo>
                  <a:pt x="2" y="81"/>
                </a:lnTo>
                <a:lnTo>
                  <a:pt x="5" y="95"/>
                </a:lnTo>
                <a:lnTo>
                  <a:pt x="12" y="106"/>
                </a:lnTo>
                <a:lnTo>
                  <a:pt x="21" y="116"/>
                </a:lnTo>
                <a:lnTo>
                  <a:pt x="31" y="123"/>
                </a:lnTo>
                <a:lnTo>
                  <a:pt x="41" y="130"/>
                </a:lnTo>
                <a:lnTo>
                  <a:pt x="55" y="133"/>
                </a:lnTo>
                <a:lnTo>
                  <a:pt x="68" y="135"/>
                </a:lnTo>
                <a:lnTo>
                  <a:pt x="68" y="135"/>
                </a:lnTo>
                <a:lnTo>
                  <a:pt x="82" y="133"/>
                </a:lnTo>
                <a:lnTo>
                  <a:pt x="95" y="130"/>
                </a:lnTo>
                <a:lnTo>
                  <a:pt x="105" y="123"/>
                </a:lnTo>
                <a:lnTo>
                  <a:pt x="115" y="116"/>
                </a:lnTo>
                <a:lnTo>
                  <a:pt x="124" y="106"/>
                </a:lnTo>
                <a:lnTo>
                  <a:pt x="131" y="95"/>
                </a:lnTo>
                <a:lnTo>
                  <a:pt x="134" y="81"/>
                </a:lnTo>
                <a:lnTo>
                  <a:pt x="136" y="68"/>
                </a:lnTo>
                <a:lnTo>
                  <a:pt x="136" y="68"/>
                </a:lnTo>
                <a:lnTo>
                  <a:pt x="134" y="54"/>
                </a:lnTo>
                <a:lnTo>
                  <a:pt x="131" y="42"/>
                </a:lnTo>
                <a:lnTo>
                  <a:pt x="124" y="30"/>
                </a:lnTo>
                <a:lnTo>
                  <a:pt x="115" y="20"/>
                </a:lnTo>
                <a:lnTo>
                  <a:pt x="105" y="12"/>
                </a:lnTo>
                <a:lnTo>
                  <a:pt x="95" y="5"/>
                </a:lnTo>
                <a:lnTo>
                  <a:pt x="82" y="2"/>
                </a:lnTo>
                <a:lnTo>
                  <a:pt x="68" y="0"/>
                </a:lnTo>
                <a:lnTo>
                  <a:pt x="68" y="0"/>
                </a:lnTo>
                <a:lnTo>
                  <a:pt x="55" y="2"/>
                </a:lnTo>
                <a:lnTo>
                  <a:pt x="41" y="5"/>
                </a:lnTo>
                <a:lnTo>
                  <a:pt x="31" y="12"/>
                </a:lnTo>
                <a:lnTo>
                  <a:pt x="21" y="20"/>
                </a:lnTo>
                <a:lnTo>
                  <a:pt x="12" y="30"/>
                </a:lnTo>
                <a:lnTo>
                  <a:pt x="5" y="42"/>
                </a:lnTo>
                <a:lnTo>
                  <a:pt x="2" y="54"/>
                </a:lnTo>
                <a:lnTo>
                  <a:pt x="0" y="68"/>
                </a:lnTo>
                <a:lnTo>
                  <a:pt x="0" y="68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4" name="Freeform 944">
            <a:extLst>
              <a:ext uri="{FF2B5EF4-FFF2-40B4-BE49-F238E27FC236}">
                <a16:creationId xmlns:a16="http://schemas.microsoft.com/office/drawing/2014/main" id="{C42ED12E-9D59-F074-6F50-349B6B30DBE1}"/>
              </a:ext>
            </a:extLst>
          </p:cNvPr>
          <p:cNvSpPr>
            <a:spLocks/>
          </p:cNvSpPr>
          <p:nvPr/>
        </p:nvSpPr>
        <p:spPr bwMode="auto">
          <a:xfrm>
            <a:off x="4528459" y="2666814"/>
            <a:ext cx="256196" cy="256196"/>
          </a:xfrm>
          <a:custGeom>
            <a:avLst/>
            <a:gdLst>
              <a:gd name="T0" fmla="*/ 0 w 135"/>
              <a:gd name="T1" fmla="*/ 68 h 135"/>
              <a:gd name="T2" fmla="*/ 0 w 135"/>
              <a:gd name="T3" fmla="*/ 68 h 135"/>
              <a:gd name="T4" fmla="*/ 2 w 135"/>
              <a:gd name="T5" fmla="*/ 81 h 135"/>
              <a:gd name="T6" fmla="*/ 5 w 135"/>
              <a:gd name="T7" fmla="*/ 93 h 135"/>
              <a:gd name="T8" fmla="*/ 12 w 135"/>
              <a:gd name="T9" fmla="*/ 105 h 135"/>
              <a:gd name="T10" fmla="*/ 20 w 135"/>
              <a:gd name="T11" fmla="*/ 115 h 135"/>
              <a:gd name="T12" fmla="*/ 31 w 135"/>
              <a:gd name="T13" fmla="*/ 123 h 135"/>
              <a:gd name="T14" fmla="*/ 42 w 135"/>
              <a:gd name="T15" fmla="*/ 130 h 135"/>
              <a:gd name="T16" fmla="*/ 54 w 135"/>
              <a:gd name="T17" fmla="*/ 134 h 135"/>
              <a:gd name="T18" fmla="*/ 68 w 135"/>
              <a:gd name="T19" fmla="*/ 135 h 135"/>
              <a:gd name="T20" fmla="*/ 68 w 135"/>
              <a:gd name="T21" fmla="*/ 135 h 135"/>
              <a:gd name="T22" fmla="*/ 81 w 135"/>
              <a:gd name="T23" fmla="*/ 134 h 135"/>
              <a:gd name="T24" fmla="*/ 95 w 135"/>
              <a:gd name="T25" fmla="*/ 130 h 135"/>
              <a:gd name="T26" fmla="*/ 107 w 135"/>
              <a:gd name="T27" fmla="*/ 123 h 135"/>
              <a:gd name="T28" fmla="*/ 115 w 135"/>
              <a:gd name="T29" fmla="*/ 115 h 135"/>
              <a:gd name="T30" fmla="*/ 124 w 135"/>
              <a:gd name="T31" fmla="*/ 105 h 135"/>
              <a:gd name="T32" fmla="*/ 130 w 135"/>
              <a:gd name="T33" fmla="*/ 93 h 135"/>
              <a:gd name="T34" fmla="*/ 134 w 135"/>
              <a:gd name="T35" fmla="*/ 81 h 135"/>
              <a:gd name="T36" fmla="*/ 135 w 135"/>
              <a:gd name="T37" fmla="*/ 68 h 135"/>
              <a:gd name="T38" fmla="*/ 135 w 135"/>
              <a:gd name="T39" fmla="*/ 68 h 135"/>
              <a:gd name="T40" fmla="*/ 134 w 135"/>
              <a:gd name="T41" fmla="*/ 54 h 135"/>
              <a:gd name="T42" fmla="*/ 130 w 135"/>
              <a:gd name="T43" fmla="*/ 41 h 135"/>
              <a:gd name="T44" fmla="*/ 124 w 135"/>
              <a:gd name="T45" fmla="*/ 29 h 135"/>
              <a:gd name="T46" fmla="*/ 115 w 135"/>
              <a:gd name="T47" fmla="*/ 21 h 135"/>
              <a:gd name="T48" fmla="*/ 107 w 135"/>
              <a:gd name="T49" fmla="*/ 12 h 135"/>
              <a:gd name="T50" fmla="*/ 95 w 135"/>
              <a:gd name="T51" fmla="*/ 5 h 135"/>
              <a:gd name="T52" fmla="*/ 81 w 135"/>
              <a:gd name="T53" fmla="*/ 2 h 135"/>
              <a:gd name="T54" fmla="*/ 68 w 135"/>
              <a:gd name="T55" fmla="*/ 0 h 135"/>
              <a:gd name="T56" fmla="*/ 68 w 135"/>
              <a:gd name="T57" fmla="*/ 0 h 135"/>
              <a:gd name="T58" fmla="*/ 54 w 135"/>
              <a:gd name="T59" fmla="*/ 2 h 135"/>
              <a:gd name="T60" fmla="*/ 42 w 135"/>
              <a:gd name="T61" fmla="*/ 5 h 135"/>
              <a:gd name="T62" fmla="*/ 31 w 135"/>
              <a:gd name="T63" fmla="*/ 12 h 135"/>
              <a:gd name="T64" fmla="*/ 20 w 135"/>
              <a:gd name="T65" fmla="*/ 21 h 135"/>
              <a:gd name="T66" fmla="*/ 12 w 135"/>
              <a:gd name="T67" fmla="*/ 29 h 135"/>
              <a:gd name="T68" fmla="*/ 5 w 135"/>
              <a:gd name="T69" fmla="*/ 41 h 135"/>
              <a:gd name="T70" fmla="*/ 2 w 135"/>
              <a:gd name="T71" fmla="*/ 54 h 135"/>
              <a:gd name="T72" fmla="*/ 0 w 135"/>
              <a:gd name="T73" fmla="*/ 68 h 135"/>
              <a:gd name="T74" fmla="*/ 0 w 135"/>
              <a:gd name="T75" fmla="*/ 68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5" h="135">
                <a:moveTo>
                  <a:pt x="0" y="68"/>
                </a:moveTo>
                <a:lnTo>
                  <a:pt x="0" y="68"/>
                </a:lnTo>
                <a:lnTo>
                  <a:pt x="2" y="81"/>
                </a:lnTo>
                <a:lnTo>
                  <a:pt x="5" y="93"/>
                </a:lnTo>
                <a:lnTo>
                  <a:pt x="12" y="105"/>
                </a:lnTo>
                <a:lnTo>
                  <a:pt x="20" y="115"/>
                </a:lnTo>
                <a:lnTo>
                  <a:pt x="31" y="123"/>
                </a:lnTo>
                <a:lnTo>
                  <a:pt x="42" y="130"/>
                </a:lnTo>
                <a:lnTo>
                  <a:pt x="54" y="134"/>
                </a:lnTo>
                <a:lnTo>
                  <a:pt x="68" y="135"/>
                </a:lnTo>
                <a:lnTo>
                  <a:pt x="68" y="135"/>
                </a:lnTo>
                <a:lnTo>
                  <a:pt x="81" y="134"/>
                </a:lnTo>
                <a:lnTo>
                  <a:pt x="95" y="130"/>
                </a:lnTo>
                <a:lnTo>
                  <a:pt x="107" y="123"/>
                </a:lnTo>
                <a:lnTo>
                  <a:pt x="115" y="115"/>
                </a:lnTo>
                <a:lnTo>
                  <a:pt x="124" y="105"/>
                </a:lnTo>
                <a:lnTo>
                  <a:pt x="130" y="93"/>
                </a:lnTo>
                <a:lnTo>
                  <a:pt x="134" y="81"/>
                </a:lnTo>
                <a:lnTo>
                  <a:pt x="135" y="68"/>
                </a:lnTo>
                <a:lnTo>
                  <a:pt x="135" y="68"/>
                </a:lnTo>
                <a:lnTo>
                  <a:pt x="134" y="54"/>
                </a:lnTo>
                <a:lnTo>
                  <a:pt x="130" y="41"/>
                </a:lnTo>
                <a:lnTo>
                  <a:pt x="124" y="29"/>
                </a:lnTo>
                <a:lnTo>
                  <a:pt x="115" y="21"/>
                </a:lnTo>
                <a:lnTo>
                  <a:pt x="107" y="12"/>
                </a:lnTo>
                <a:lnTo>
                  <a:pt x="95" y="5"/>
                </a:lnTo>
                <a:lnTo>
                  <a:pt x="81" y="2"/>
                </a:lnTo>
                <a:lnTo>
                  <a:pt x="68" y="0"/>
                </a:lnTo>
                <a:lnTo>
                  <a:pt x="68" y="0"/>
                </a:lnTo>
                <a:lnTo>
                  <a:pt x="54" y="2"/>
                </a:lnTo>
                <a:lnTo>
                  <a:pt x="42" y="5"/>
                </a:lnTo>
                <a:lnTo>
                  <a:pt x="31" y="12"/>
                </a:lnTo>
                <a:lnTo>
                  <a:pt x="20" y="21"/>
                </a:lnTo>
                <a:lnTo>
                  <a:pt x="12" y="29"/>
                </a:lnTo>
                <a:lnTo>
                  <a:pt x="5" y="41"/>
                </a:lnTo>
                <a:lnTo>
                  <a:pt x="2" y="54"/>
                </a:lnTo>
                <a:lnTo>
                  <a:pt x="0" y="68"/>
                </a:lnTo>
                <a:lnTo>
                  <a:pt x="0" y="6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5" name="Freeform 945">
            <a:extLst>
              <a:ext uri="{FF2B5EF4-FFF2-40B4-BE49-F238E27FC236}">
                <a16:creationId xmlns:a16="http://schemas.microsoft.com/office/drawing/2014/main" id="{DF520BFC-51D6-C6C8-62B6-523C3621348D}"/>
              </a:ext>
            </a:extLst>
          </p:cNvPr>
          <p:cNvSpPr>
            <a:spLocks/>
          </p:cNvSpPr>
          <p:nvPr/>
        </p:nvSpPr>
        <p:spPr bwMode="auto">
          <a:xfrm>
            <a:off x="4463935" y="4173629"/>
            <a:ext cx="258094" cy="256196"/>
          </a:xfrm>
          <a:custGeom>
            <a:avLst/>
            <a:gdLst>
              <a:gd name="T0" fmla="*/ 0 w 136"/>
              <a:gd name="T1" fmla="*/ 68 h 135"/>
              <a:gd name="T2" fmla="*/ 0 w 136"/>
              <a:gd name="T3" fmla="*/ 68 h 135"/>
              <a:gd name="T4" fmla="*/ 2 w 136"/>
              <a:gd name="T5" fmla="*/ 81 h 135"/>
              <a:gd name="T6" fmla="*/ 5 w 136"/>
              <a:gd name="T7" fmla="*/ 95 h 135"/>
              <a:gd name="T8" fmla="*/ 12 w 136"/>
              <a:gd name="T9" fmla="*/ 107 h 135"/>
              <a:gd name="T10" fmla="*/ 21 w 136"/>
              <a:gd name="T11" fmla="*/ 117 h 135"/>
              <a:gd name="T12" fmla="*/ 31 w 136"/>
              <a:gd name="T13" fmla="*/ 125 h 135"/>
              <a:gd name="T14" fmla="*/ 43 w 136"/>
              <a:gd name="T15" fmla="*/ 130 h 135"/>
              <a:gd name="T16" fmla="*/ 54 w 136"/>
              <a:gd name="T17" fmla="*/ 135 h 135"/>
              <a:gd name="T18" fmla="*/ 68 w 136"/>
              <a:gd name="T19" fmla="*/ 135 h 135"/>
              <a:gd name="T20" fmla="*/ 68 w 136"/>
              <a:gd name="T21" fmla="*/ 135 h 135"/>
              <a:gd name="T22" fmla="*/ 81 w 136"/>
              <a:gd name="T23" fmla="*/ 135 h 135"/>
              <a:gd name="T24" fmla="*/ 95 w 136"/>
              <a:gd name="T25" fmla="*/ 130 h 135"/>
              <a:gd name="T26" fmla="*/ 105 w 136"/>
              <a:gd name="T27" fmla="*/ 125 h 135"/>
              <a:gd name="T28" fmla="*/ 115 w 136"/>
              <a:gd name="T29" fmla="*/ 117 h 135"/>
              <a:gd name="T30" fmla="*/ 124 w 136"/>
              <a:gd name="T31" fmla="*/ 107 h 135"/>
              <a:gd name="T32" fmla="*/ 130 w 136"/>
              <a:gd name="T33" fmla="*/ 95 h 135"/>
              <a:gd name="T34" fmla="*/ 134 w 136"/>
              <a:gd name="T35" fmla="*/ 81 h 135"/>
              <a:gd name="T36" fmla="*/ 136 w 136"/>
              <a:gd name="T37" fmla="*/ 68 h 135"/>
              <a:gd name="T38" fmla="*/ 136 w 136"/>
              <a:gd name="T39" fmla="*/ 68 h 135"/>
              <a:gd name="T40" fmla="*/ 134 w 136"/>
              <a:gd name="T41" fmla="*/ 54 h 135"/>
              <a:gd name="T42" fmla="*/ 130 w 136"/>
              <a:gd name="T43" fmla="*/ 43 h 135"/>
              <a:gd name="T44" fmla="*/ 124 w 136"/>
              <a:gd name="T45" fmla="*/ 31 h 135"/>
              <a:gd name="T46" fmla="*/ 115 w 136"/>
              <a:gd name="T47" fmla="*/ 21 h 135"/>
              <a:gd name="T48" fmla="*/ 105 w 136"/>
              <a:gd name="T49" fmla="*/ 12 h 135"/>
              <a:gd name="T50" fmla="*/ 95 w 136"/>
              <a:gd name="T51" fmla="*/ 7 h 135"/>
              <a:gd name="T52" fmla="*/ 81 w 136"/>
              <a:gd name="T53" fmla="*/ 2 h 135"/>
              <a:gd name="T54" fmla="*/ 68 w 136"/>
              <a:gd name="T55" fmla="*/ 0 h 135"/>
              <a:gd name="T56" fmla="*/ 68 w 136"/>
              <a:gd name="T57" fmla="*/ 0 h 135"/>
              <a:gd name="T58" fmla="*/ 54 w 136"/>
              <a:gd name="T59" fmla="*/ 2 h 135"/>
              <a:gd name="T60" fmla="*/ 43 w 136"/>
              <a:gd name="T61" fmla="*/ 7 h 135"/>
              <a:gd name="T62" fmla="*/ 31 w 136"/>
              <a:gd name="T63" fmla="*/ 12 h 135"/>
              <a:gd name="T64" fmla="*/ 21 w 136"/>
              <a:gd name="T65" fmla="*/ 21 h 135"/>
              <a:gd name="T66" fmla="*/ 12 w 136"/>
              <a:gd name="T67" fmla="*/ 31 h 135"/>
              <a:gd name="T68" fmla="*/ 5 w 136"/>
              <a:gd name="T69" fmla="*/ 43 h 135"/>
              <a:gd name="T70" fmla="*/ 2 w 136"/>
              <a:gd name="T71" fmla="*/ 54 h 135"/>
              <a:gd name="T72" fmla="*/ 0 w 136"/>
              <a:gd name="T73" fmla="*/ 68 h 135"/>
              <a:gd name="T74" fmla="*/ 0 w 136"/>
              <a:gd name="T75" fmla="*/ 68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0" y="68"/>
                </a:moveTo>
                <a:lnTo>
                  <a:pt x="0" y="68"/>
                </a:lnTo>
                <a:lnTo>
                  <a:pt x="2" y="81"/>
                </a:lnTo>
                <a:lnTo>
                  <a:pt x="5" y="95"/>
                </a:lnTo>
                <a:lnTo>
                  <a:pt x="12" y="107"/>
                </a:lnTo>
                <a:lnTo>
                  <a:pt x="21" y="117"/>
                </a:lnTo>
                <a:lnTo>
                  <a:pt x="31" y="125"/>
                </a:lnTo>
                <a:lnTo>
                  <a:pt x="43" y="130"/>
                </a:lnTo>
                <a:lnTo>
                  <a:pt x="54" y="135"/>
                </a:lnTo>
                <a:lnTo>
                  <a:pt x="68" y="135"/>
                </a:lnTo>
                <a:lnTo>
                  <a:pt x="68" y="135"/>
                </a:lnTo>
                <a:lnTo>
                  <a:pt x="81" y="135"/>
                </a:lnTo>
                <a:lnTo>
                  <a:pt x="95" y="130"/>
                </a:lnTo>
                <a:lnTo>
                  <a:pt x="105" y="125"/>
                </a:lnTo>
                <a:lnTo>
                  <a:pt x="115" y="117"/>
                </a:lnTo>
                <a:lnTo>
                  <a:pt x="124" y="107"/>
                </a:lnTo>
                <a:lnTo>
                  <a:pt x="130" y="95"/>
                </a:lnTo>
                <a:lnTo>
                  <a:pt x="134" y="81"/>
                </a:lnTo>
                <a:lnTo>
                  <a:pt x="136" y="68"/>
                </a:lnTo>
                <a:lnTo>
                  <a:pt x="136" y="68"/>
                </a:lnTo>
                <a:lnTo>
                  <a:pt x="134" y="54"/>
                </a:lnTo>
                <a:lnTo>
                  <a:pt x="130" y="43"/>
                </a:lnTo>
                <a:lnTo>
                  <a:pt x="124" y="31"/>
                </a:lnTo>
                <a:lnTo>
                  <a:pt x="115" y="21"/>
                </a:lnTo>
                <a:lnTo>
                  <a:pt x="105" y="12"/>
                </a:lnTo>
                <a:lnTo>
                  <a:pt x="95" y="7"/>
                </a:lnTo>
                <a:lnTo>
                  <a:pt x="81" y="2"/>
                </a:lnTo>
                <a:lnTo>
                  <a:pt x="68" y="0"/>
                </a:lnTo>
                <a:lnTo>
                  <a:pt x="68" y="0"/>
                </a:lnTo>
                <a:lnTo>
                  <a:pt x="54" y="2"/>
                </a:lnTo>
                <a:lnTo>
                  <a:pt x="43" y="7"/>
                </a:lnTo>
                <a:lnTo>
                  <a:pt x="31" y="12"/>
                </a:lnTo>
                <a:lnTo>
                  <a:pt x="21" y="21"/>
                </a:lnTo>
                <a:lnTo>
                  <a:pt x="12" y="31"/>
                </a:lnTo>
                <a:lnTo>
                  <a:pt x="5" y="43"/>
                </a:lnTo>
                <a:lnTo>
                  <a:pt x="2" y="54"/>
                </a:lnTo>
                <a:lnTo>
                  <a:pt x="0" y="68"/>
                </a:lnTo>
                <a:lnTo>
                  <a:pt x="0" y="68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6" name="Freeform 946">
            <a:extLst>
              <a:ext uri="{FF2B5EF4-FFF2-40B4-BE49-F238E27FC236}">
                <a16:creationId xmlns:a16="http://schemas.microsoft.com/office/drawing/2014/main" id="{19720DA9-087E-4ADD-692B-2ACA2AA8F22A}"/>
              </a:ext>
            </a:extLst>
          </p:cNvPr>
          <p:cNvSpPr>
            <a:spLocks/>
          </p:cNvSpPr>
          <p:nvPr/>
        </p:nvSpPr>
        <p:spPr bwMode="auto">
          <a:xfrm>
            <a:off x="3911690" y="5562783"/>
            <a:ext cx="258094" cy="256196"/>
          </a:xfrm>
          <a:custGeom>
            <a:avLst/>
            <a:gdLst>
              <a:gd name="T0" fmla="*/ 0 w 136"/>
              <a:gd name="T1" fmla="*/ 67 h 135"/>
              <a:gd name="T2" fmla="*/ 0 w 136"/>
              <a:gd name="T3" fmla="*/ 67 h 135"/>
              <a:gd name="T4" fmla="*/ 2 w 136"/>
              <a:gd name="T5" fmla="*/ 81 h 135"/>
              <a:gd name="T6" fmla="*/ 6 w 136"/>
              <a:gd name="T7" fmla="*/ 93 h 135"/>
              <a:gd name="T8" fmla="*/ 12 w 136"/>
              <a:gd name="T9" fmla="*/ 104 h 135"/>
              <a:gd name="T10" fmla="*/ 21 w 136"/>
              <a:gd name="T11" fmla="*/ 115 h 135"/>
              <a:gd name="T12" fmla="*/ 31 w 136"/>
              <a:gd name="T13" fmla="*/ 123 h 135"/>
              <a:gd name="T14" fmla="*/ 43 w 136"/>
              <a:gd name="T15" fmla="*/ 130 h 135"/>
              <a:gd name="T16" fmla="*/ 55 w 136"/>
              <a:gd name="T17" fmla="*/ 133 h 135"/>
              <a:gd name="T18" fmla="*/ 68 w 136"/>
              <a:gd name="T19" fmla="*/ 135 h 135"/>
              <a:gd name="T20" fmla="*/ 68 w 136"/>
              <a:gd name="T21" fmla="*/ 135 h 135"/>
              <a:gd name="T22" fmla="*/ 82 w 136"/>
              <a:gd name="T23" fmla="*/ 133 h 135"/>
              <a:gd name="T24" fmla="*/ 95 w 136"/>
              <a:gd name="T25" fmla="*/ 130 h 135"/>
              <a:gd name="T26" fmla="*/ 107 w 136"/>
              <a:gd name="T27" fmla="*/ 123 h 135"/>
              <a:gd name="T28" fmla="*/ 117 w 136"/>
              <a:gd name="T29" fmla="*/ 115 h 135"/>
              <a:gd name="T30" fmla="*/ 124 w 136"/>
              <a:gd name="T31" fmla="*/ 104 h 135"/>
              <a:gd name="T32" fmla="*/ 131 w 136"/>
              <a:gd name="T33" fmla="*/ 93 h 135"/>
              <a:gd name="T34" fmla="*/ 134 w 136"/>
              <a:gd name="T35" fmla="*/ 81 h 135"/>
              <a:gd name="T36" fmla="*/ 136 w 136"/>
              <a:gd name="T37" fmla="*/ 67 h 135"/>
              <a:gd name="T38" fmla="*/ 136 w 136"/>
              <a:gd name="T39" fmla="*/ 67 h 135"/>
              <a:gd name="T40" fmla="*/ 134 w 136"/>
              <a:gd name="T41" fmla="*/ 54 h 135"/>
              <a:gd name="T42" fmla="*/ 131 w 136"/>
              <a:gd name="T43" fmla="*/ 40 h 135"/>
              <a:gd name="T44" fmla="*/ 124 w 136"/>
              <a:gd name="T45" fmla="*/ 29 h 135"/>
              <a:gd name="T46" fmla="*/ 117 w 136"/>
              <a:gd name="T47" fmla="*/ 18 h 135"/>
              <a:gd name="T48" fmla="*/ 107 w 136"/>
              <a:gd name="T49" fmla="*/ 12 h 135"/>
              <a:gd name="T50" fmla="*/ 95 w 136"/>
              <a:gd name="T51" fmla="*/ 5 h 135"/>
              <a:gd name="T52" fmla="*/ 82 w 136"/>
              <a:gd name="T53" fmla="*/ 2 h 135"/>
              <a:gd name="T54" fmla="*/ 68 w 136"/>
              <a:gd name="T55" fmla="*/ 0 h 135"/>
              <a:gd name="T56" fmla="*/ 68 w 136"/>
              <a:gd name="T57" fmla="*/ 0 h 135"/>
              <a:gd name="T58" fmla="*/ 55 w 136"/>
              <a:gd name="T59" fmla="*/ 2 h 135"/>
              <a:gd name="T60" fmla="*/ 43 w 136"/>
              <a:gd name="T61" fmla="*/ 5 h 135"/>
              <a:gd name="T62" fmla="*/ 31 w 136"/>
              <a:gd name="T63" fmla="*/ 12 h 135"/>
              <a:gd name="T64" fmla="*/ 21 w 136"/>
              <a:gd name="T65" fmla="*/ 18 h 135"/>
              <a:gd name="T66" fmla="*/ 12 w 136"/>
              <a:gd name="T67" fmla="*/ 29 h 135"/>
              <a:gd name="T68" fmla="*/ 6 w 136"/>
              <a:gd name="T69" fmla="*/ 40 h 135"/>
              <a:gd name="T70" fmla="*/ 2 w 136"/>
              <a:gd name="T71" fmla="*/ 54 h 135"/>
              <a:gd name="T72" fmla="*/ 0 w 136"/>
              <a:gd name="T73" fmla="*/ 67 h 135"/>
              <a:gd name="T74" fmla="*/ 0 w 136"/>
              <a:gd name="T75" fmla="*/ 67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0" y="67"/>
                </a:moveTo>
                <a:lnTo>
                  <a:pt x="0" y="67"/>
                </a:lnTo>
                <a:lnTo>
                  <a:pt x="2" y="81"/>
                </a:lnTo>
                <a:lnTo>
                  <a:pt x="6" y="93"/>
                </a:lnTo>
                <a:lnTo>
                  <a:pt x="12" y="104"/>
                </a:lnTo>
                <a:lnTo>
                  <a:pt x="21" y="115"/>
                </a:lnTo>
                <a:lnTo>
                  <a:pt x="31" y="123"/>
                </a:lnTo>
                <a:lnTo>
                  <a:pt x="43" y="130"/>
                </a:lnTo>
                <a:lnTo>
                  <a:pt x="55" y="133"/>
                </a:lnTo>
                <a:lnTo>
                  <a:pt x="68" y="135"/>
                </a:lnTo>
                <a:lnTo>
                  <a:pt x="68" y="135"/>
                </a:lnTo>
                <a:lnTo>
                  <a:pt x="82" y="133"/>
                </a:lnTo>
                <a:lnTo>
                  <a:pt x="95" y="130"/>
                </a:lnTo>
                <a:lnTo>
                  <a:pt x="107" y="123"/>
                </a:lnTo>
                <a:lnTo>
                  <a:pt x="117" y="115"/>
                </a:lnTo>
                <a:lnTo>
                  <a:pt x="124" y="104"/>
                </a:lnTo>
                <a:lnTo>
                  <a:pt x="131" y="93"/>
                </a:lnTo>
                <a:lnTo>
                  <a:pt x="134" y="81"/>
                </a:lnTo>
                <a:lnTo>
                  <a:pt x="136" y="67"/>
                </a:lnTo>
                <a:lnTo>
                  <a:pt x="136" y="67"/>
                </a:lnTo>
                <a:lnTo>
                  <a:pt x="134" y="54"/>
                </a:lnTo>
                <a:lnTo>
                  <a:pt x="131" y="40"/>
                </a:lnTo>
                <a:lnTo>
                  <a:pt x="124" y="29"/>
                </a:lnTo>
                <a:lnTo>
                  <a:pt x="117" y="18"/>
                </a:lnTo>
                <a:lnTo>
                  <a:pt x="107" y="12"/>
                </a:lnTo>
                <a:lnTo>
                  <a:pt x="95" y="5"/>
                </a:lnTo>
                <a:lnTo>
                  <a:pt x="82" y="2"/>
                </a:lnTo>
                <a:lnTo>
                  <a:pt x="68" y="0"/>
                </a:lnTo>
                <a:lnTo>
                  <a:pt x="68" y="0"/>
                </a:lnTo>
                <a:lnTo>
                  <a:pt x="55" y="2"/>
                </a:lnTo>
                <a:lnTo>
                  <a:pt x="43" y="5"/>
                </a:lnTo>
                <a:lnTo>
                  <a:pt x="31" y="12"/>
                </a:lnTo>
                <a:lnTo>
                  <a:pt x="21" y="18"/>
                </a:lnTo>
                <a:lnTo>
                  <a:pt x="12" y="29"/>
                </a:lnTo>
                <a:lnTo>
                  <a:pt x="6" y="40"/>
                </a:lnTo>
                <a:lnTo>
                  <a:pt x="2" y="54"/>
                </a:lnTo>
                <a:lnTo>
                  <a:pt x="0" y="67"/>
                </a:lnTo>
                <a:lnTo>
                  <a:pt x="0" y="67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7" name="Line 947">
            <a:extLst>
              <a:ext uri="{FF2B5EF4-FFF2-40B4-BE49-F238E27FC236}">
                <a16:creationId xmlns:a16="http://schemas.microsoft.com/office/drawing/2014/main" id="{C2BD12A7-71B3-5081-D345-C84BA54F1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2990" y="1232113"/>
            <a:ext cx="924205" cy="0"/>
          </a:xfrm>
          <a:prstGeom prst="line">
            <a:avLst/>
          </a:prstGeom>
          <a:noFill/>
          <a:ln w="31750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8" name="Line 948">
            <a:extLst>
              <a:ext uri="{FF2B5EF4-FFF2-40B4-BE49-F238E27FC236}">
                <a16:creationId xmlns:a16="http://schemas.microsoft.com/office/drawing/2014/main" id="{AAEA39E3-A90B-CE49-C5DD-41C55CBA1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3269" y="4312164"/>
            <a:ext cx="466847" cy="0"/>
          </a:xfrm>
          <a:prstGeom prst="line">
            <a:avLst/>
          </a:prstGeom>
          <a:noFill/>
          <a:ln w="31750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9" name="Line 949">
            <a:extLst>
              <a:ext uri="{FF2B5EF4-FFF2-40B4-BE49-F238E27FC236}">
                <a16:creationId xmlns:a16="http://schemas.microsoft.com/office/drawing/2014/main" id="{126D3603-F790-25F9-6B14-3F75D41B17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0201" y="2809145"/>
            <a:ext cx="426994" cy="0"/>
          </a:xfrm>
          <a:prstGeom prst="line">
            <a:avLst/>
          </a:prstGeom>
          <a:noFill/>
          <a:ln w="31750">
            <a:solidFill>
              <a:srgbClr val="FD970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0" name="Freeform 950">
            <a:extLst>
              <a:ext uri="{FF2B5EF4-FFF2-40B4-BE49-F238E27FC236}">
                <a16:creationId xmlns:a16="http://schemas.microsoft.com/office/drawing/2014/main" id="{438D5EDB-23EE-E247-CA87-A1FF61374B3A}"/>
              </a:ext>
            </a:extLst>
          </p:cNvPr>
          <p:cNvSpPr>
            <a:spLocks/>
          </p:cNvSpPr>
          <p:nvPr/>
        </p:nvSpPr>
        <p:spPr bwMode="auto">
          <a:xfrm>
            <a:off x="9787128" y="725414"/>
            <a:ext cx="1573236" cy="1066536"/>
          </a:xfrm>
          <a:custGeom>
            <a:avLst/>
            <a:gdLst>
              <a:gd name="T0" fmla="*/ 139 w 829"/>
              <a:gd name="T1" fmla="*/ 562 h 562"/>
              <a:gd name="T2" fmla="*/ 126 w 829"/>
              <a:gd name="T3" fmla="*/ 560 h 562"/>
              <a:gd name="T4" fmla="*/ 99 w 829"/>
              <a:gd name="T5" fmla="*/ 555 h 562"/>
              <a:gd name="T6" fmla="*/ 73 w 829"/>
              <a:gd name="T7" fmla="*/ 545 h 562"/>
              <a:gd name="T8" fmla="*/ 51 w 829"/>
              <a:gd name="T9" fmla="*/ 530 h 562"/>
              <a:gd name="T10" fmla="*/ 33 w 829"/>
              <a:gd name="T11" fmla="*/ 511 h 562"/>
              <a:gd name="T12" fmla="*/ 17 w 829"/>
              <a:gd name="T13" fmla="*/ 489 h 562"/>
              <a:gd name="T14" fmla="*/ 7 w 829"/>
              <a:gd name="T15" fmla="*/ 464 h 562"/>
              <a:gd name="T16" fmla="*/ 2 w 829"/>
              <a:gd name="T17" fmla="*/ 439 h 562"/>
              <a:gd name="T18" fmla="*/ 0 w 829"/>
              <a:gd name="T19" fmla="*/ 138 h 562"/>
              <a:gd name="T20" fmla="*/ 2 w 829"/>
              <a:gd name="T21" fmla="*/ 125 h 562"/>
              <a:gd name="T22" fmla="*/ 7 w 829"/>
              <a:gd name="T23" fmla="*/ 98 h 562"/>
              <a:gd name="T24" fmla="*/ 17 w 829"/>
              <a:gd name="T25" fmla="*/ 73 h 562"/>
              <a:gd name="T26" fmla="*/ 33 w 829"/>
              <a:gd name="T27" fmla="*/ 51 h 562"/>
              <a:gd name="T28" fmla="*/ 51 w 829"/>
              <a:gd name="T29" fmla="*/ 32 h 562"/>
              <a:gd name="T30" fmla="*/ 73 w 829"/>
              <a:gd name="T31" fmla="*/ 17 h 562"/>
              <a:gd name="T32" fmla="*/ 99 w 829"/>
              <a:gd name="T33" fmla="*/ 7 h 562"/>
              <a:gd name="T34" fmla="*/ 126 w 829"/>
              <a:gd name="T35" fmla="*/ 2 h 562"/>
              <a:gd name="T36" fmla="*/ 692 w 829"/>
              <a:gd name="T37" fmla="*/ 0 h 562"/>
              <a:gd name="T38" fmla="*/ 706 w 829"/>
              <a:gd name="T39" fmla="*/ 2 h 562"/>
              <a:gd name="T40" fmla="*/ 733 w 829"/>
              <a:gd name="T41" fmla="*/ 7 h 562"/>
              <a:gd name="T42" fmla="*/ 758 w 829"/>
              <a:gd name="T43" fmla="*/ 17 h 562"/>
              <a:gd name="T44" fmla="*/ 780 w 829"/>
              <a:gd name="T45" fmla="*/ 32 h 562"/>
              <a:gd name="T46" fmla="*/ 799 w 829"/>
              <a:gd name="T47" fmla="*/ 51 h 562"/>
              <a:gd name="T48" fmla="*/ 812 w 829"/>
              <a:gd name="T49" fmla="*/ 73 h 562"/>
              <a:gd name="T50" fmla="*/ 824 w 829"/>
              <a:gd name="T51" fmla="*/ 98 h 562"/>
              <a:gd name="T52" fmla="*/ 829 w 829"/>
              <a:gd name="T53" fmla="*/ 125 h 562"/>
              <a:gd name="T54" fmla="*/ 829 w 829"/>
              <a:gd name="T55" fmla="*/ 423 h 562"/>
              <a:gd name="T56" fmla="*/ 829 w 829"/>
              <a:gd name="T57" fmla="*/ 439 h 562"/>
              <a:gd name="T58" fmla="*/ 824 w 829"/>
              <a:gd name="T59" fmla="*/ 464 h 562"/>
              <a:gd name="T60" fmla="*/ 812 w 829"/>
              <a:gd name="T61" fmla="*/ 489 h 562"/>
              <a:gd name="T62" fmla="*/ 799 w 829"/>
              <a:gd name="T63" fmla="*/ 511 h 562"/>
              <a:gd name="T64" fmla="*/ 780 w 829"/>
              <a:gd name="T65" fmla="*/ 530 h 562"/>
              <a:gd name="T66" fmla="*/ 758 w 829"/>
              <a:gd name="T67" fmla="*/ 545 h 562"/>
              <a:gd name="T68" fmla="*/ 733 w 829"/>
              <a:gd name="T69" fmla="*/ 555 h 562"/>
              <a:gd name="T70" fmla="*/ 706 w 829"/>
              <a:gd name="T71" fmla="*/ 560 h 562"/>
              <a:gd name="T72" fmla="*/ 692 w 829"/>
              <a:gd name="T73" fmla="*/ 562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9" h="562">
                <a:moveTo>
                  <a:pt x="692" y="562"/>
                </a:moveTo>
                <a:lnTo>
                  <a:pt x="139" y="562"/>
                </a:lnTo>
                <a:lnTo>
                  <a:pt x="139" y="562"/>
                </a:lnTo>
                <a:lnTo>
                  <a:pt x="126" y="560"/>
                </a:lnTo>
                <a:lnTo>
                  <a:pt x="110" y="558"/>
                </a:lnTo>
                <a:lnTo>
                  <a:pt x="99" y="555"/>
                </a:lnTo>
                <a:lnTo>
                  <a:pt x="85" y="550"/>
                </a:lnTo>
                <a:lnTo>
                  <a:pt x="73" y="545"/>
                </a:lnTo>
                <a:lnTo>
                  <a:pt x="61" y="538"/>
                </a:lnTo>
                <a:lnTo>
                  <a:pt x="51" y="530"/>
                </a:lnTo>
                <a:lnTo>
                  <a:pt x="41" y="521"/>
                </a:lnTo>
                <a:lnTo>
                  <a:pt x="33" y="511"/>
                </a:lnTo>
                <a:lnTo>
                  <a:pt x="24" y="501"/>
                </a:lnTo>
                <a:lnTo>
                  <a:pt x="17" y="489"/>
                </a:lnTo>
                <a:lnTo>
                  <a:pt x="12" y="477"/>
                </a:lnTo>
                <a:lnTo>
                  <a:pt x="7" y="464"/>
                </a:lnTo>
                <a:lnTo>
                  <a:pt x="4" y="452"/>
                </a:lnTo>
                <a:lnTo>
                  <a:pt x="2" y="439"/>
                </a:lnTo>
                <a:lnTo>
                  <a:pt x="0" y="423"/>
                </a:lnTo>
                <a:lnTo>
                  <a:pt x="0" y="138"/>
                </a:lnTo>
                <a:lnTo>
                  <a:pt x="0" y="138"/>
                </a:lnTo>
                <a:lnTo>
                  <a:pt x="2" y="125"/>
                </a:lnTo>
                <a:lnTo>
                  <a:pt x="4" y="111"/>
                </a:lnTo>
                <a:lnTo>
                  <a:pt x="7" y="98"/>
                </a:lnTo>
                <a:lnTo>
                  <a:pt x="12" y="85"/>
                </a:lnTo>
                <a:lnTo>
                  <a:pt x="17" y="73"/>
                </a:lnTo>
                <a:lnTo>
                  <a:pt x="24" y="61"/>
                </a:lnTo>
                <a:lnTo>
                  <a:pt x="33" y="51"/>
                </a:lnTo>
                <a:lnTo>
                  <a:pt x="41" y="41"/>
                </a:lnTo>
                <a:lnTo>
                  <a:pt x="51" y="32"/>
                </a:lnTo>
                <a:lnTo>
                  <a:pt x="61" y="24"/>
                </a:lnTo>
                <a:lnTo>
                  <a:pt x="73" y="17"/>
                </a:lnTo>
                <a:lnTo>
                  <a:pt x="85" y="12"/>
                </a:lnTo>
                <a:lnTo>
                  <a:pt x="99" y="7"/>
                </a:lnTo>
                <a:lnTo>
                  <a:pt x="110" y="4"/>
                </a:lnTo>
                <a:lnTo>
                  <a:pt x="126" y="2"/>
                </a:lnTo>
                <a:lnTo>
                  <a:pt x="139" y="0"/>
                </a:lnTo>
                <a:lnTo>
                  <a:pt x="692" y="0"/>
                </a:lnTo>
                <a:lnTo>
                  <a:pt x="692" y="0"/>
                </a:lnTo>
                <a:lnTo>
                  <a:pt x="706" y="2"/>
                </a:lnTo>
                <a:lnTo>
                  <a:pt x="719" y="4"/>
                </a:lnTo>
                <a:lnTo>
                  <a:pt x="733" y="7"/>
                </a:lnTo>
                <a:lnTo>
                  <a:pt x="744" y="12"/>
                </a:lnTo>
                <a:lnTo>
                  <a:pt x="758" y="17"/>
                </a:lnTo>
                <a:lnTo>
                  <a:pt x="768" y="24"/>
                </a:lnTo>
                <a:lnTo>
                  <a:pt x="780" y="32"/>
                </a:lnTo>
                <a:lnTo>
                  <a:pt x="788" y="41"/>
                </a:lnTo>
                <a:lnTo>
                  <a:pt x="799" y="51"/>
                </a:lnTo>
                <a:lnTo>
                  <a:pt x="805" y="61"/>
                </a:lnTo>
                <a:lnTo>
                  <a:pt x="812" y="73"/>
                </a:lnTo>
                <a:lnTo>
                  <a:pt x="819" y="85"/>
                </a:lnTo>
                <a:lnTo>
                  <a:pt x="824" y="98"/>
                </a:lnTo>
                <a:lnTo>
                  <a:pt x="827" y="111"/>
                </a:lnTo>
                <a:lnTo>
                  <a:pt x="829" y="125"/>
                </a:lnTo>
                <a:lnTo>
                  <a:pt x="829" y="138"/>
                </a:lnTo>
                <a:lnTo>
                  <a:pt x="829" y="423"/>
                </a:lnTo>
                <a:lnTo>
                  <a:pt x="829" y="423"/>
                </a:lnTo>
                <a:lnTo>
                  <a:pt x="829" y="439"/>
                </a:lnTo>
                <a:lnTo>
                  <a:pt x="827" y="452"/>
                </a:lnTo>
                <a:lnTo>
                  <a:pt x="824" y="464"/>
                </a:lnTo>
                <a:lnTo>
                  <a:pt x="819" y="477"/>
                </a:lnTo>
                <a:lnTo>
                  <a:pt x="812" y="489"/>
                </a:lnTo>
                <a:lnTo>
                  <a:pt x="805" y="501"/>
                </a:lnTo>
                <a:lnTo>
                  <a:pt x="799" y="511"/>
                </a:lnTo>
                <a:lnTo>
                  <a:pt x="788" y="521"/>
                </a:lnTo>
                <a:lnTo>
                  <a:pt x="780" y="530"/>
                </a:lnTo>
                <a:lnTo>
                  <a:pt x="768" y="538"/>
                </a:lnTo>
                <a:lnTo>
                  <a:pt x="758" y="545"/>
                </a:lnTo>
                <a:lnTo>
                  <a:pt x="744" y="550"/>
                </a:lnTo>
                <a:lnTo>
                  <a:pt x="733" y="555"/>
                </a:lnTo>
                <a:lnTo>
                  <a:pt x="719" y="558"/>
                </a:lnTo>
                <a:lnTo>
                  <a:pt x="706" y="560"/>
                </a:lnTo>
                <a:lnTo>
                  <a:pt x="692" y="562"/>
                </a:lnTo>
                <a:lnTo>
                  <a:pt x="692" y="562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1" name="Freeform 951">
            <a:extLst>
              <a:ext uri="{FF2B5EF4-FFF2-40B4-BE49-F238E27FC236}">
                <a16:creationId xmlns:a16="http://schemas.microsoft.com/office/drawing/2014/main" id="{47B60556-759D-1681-43AC-F910BD79BEF4}"/>
              </a:ext>
            </a:extLst>
          </p:cNvPr>
          <p:cNvSpPr>
            <a:spLocks/>
          </p:cNvSpPr>
          <p:nvPr/>
        </p:nvSpPr>
        <p:spPr bwMode="auto">
          <a:xfrm>
            <a:off x="5889147" y="725414"/>
            <a:ext cx="5281442" cy="1066536"/>
          </a:xfrm>
          <a:custGeom>
            <a:avLst/>
            <a:gdLst>
              <a:gd name="T0" fmla="*/ 2702 w 2783"/>
              <a:gd name="T1" fmla="*/ 562 h 562"/>
              <a:gd name="T2" fmla="*/ 81 w 2783"/>
              <a:gd name="T3" fmla="*/ 562 h 562"/>
              <a:gd name="T4" fmla="*/ 81 w 2783"/>
              <a:gd name="T5" fmla="*/ 562 h 562"/>
              <a:gd name="T6" fmla="*/ 64 w 2783"/>
              <a:gd name="T7" fmla="*/ 560 h 562"/>
              <a:gd name="T8" fmla="*/ 49 w 2783"/>
              <a:gd name="T9" fmla="*/ 555 h 562"/>
              <a:gd name="T10" fmla="*/ 36 w 2783"/>
              <a:gd name="T11" fmla="*/ 546 h 562"/>
              <a:gd name="T12" fmla="*/ 24 w 2783"/>
              <a:gd name="T13" fmla="*/ 538 h 562"/>
              <a:gd name="T14" fmla="*/ 14 w 2783"/>
              <a:gd name="T15" fmla="*/ 524 h 562"/>
              <a:gd name="T16" fmla="*/ 5 w 2783"/>
              <a:gd name="T17" fmla="*/ 511 h 562"/>
              <a:gd name="T18" fmla="*/ 2 w 2783"/>
              <a:gd name="T19" fmla="*/ 496 h 562"/>
              <a:gd name="T20" fmla="*/ 0 w 2783"/>
              <a:gd name="T21" fmla="*/ 479 h 562"/>
              <a:gd name="T22" fmla="*/ 0 w 2783"/>
              <a:gd name="T23" fmla="*/ 83 h 562"/>
              <a:gd name="T24" fmla="*/ 0 w 2783"/>
              <a:gd name="T25" fmla="*/ 83 h 562"/>
              <a:gd name="T26" fmla="*/ 2 w 2783"/>
              <a:gd name="T27" fmla="*/ 66 h 562"/>
              <a:gd name="T28" fmla="*/ 5 w 2783"/>
              <a:gd name="T29" fmla="*/ 51 h 562"/>
              <a:gd name="T30" fmla="*/ 14 w 2783"/>
              <a:gd name="T31" fmla="*/ 37 h 562"/>
              <a:gd name="T32" fmla="*/ 24 w 2783"/>
              <a:gd name="T33" fmla="*/ 26 h 562"/>
              <a:gd name="T34" fmla="*/ 36 w 2783"/>
              <a:gd name="T35" fmla="*/ 15 h 562"/>
              <a:gd name="T36" fmla="*/ 49 w 2783"/>
              <a:gd name="T37" fmla="*/ 7 h 562"/>
              <a:gd name="T38" fmla="*/ 64 w 2783"/>
              <a:gd name="T39" fmla="*/ 2 h 562"/>
              <a:gd name="T40" fmla="*/ 81 w 2783"/>
              <a:gd name="T41" fmla="*/ 0 h 562"/>
              <a:gd name="T42" fmla="*/ 2702 w 2783"/>
              <a:gd name="T43" fmla="*/ 0 h 562"/>
              <a:gd name="T44" fmla="*/ 2702 w 2783"/>
              <a:gd name="T45" fmla="*/ 0 h 562"/>
              <a:gd name="T46" fmla="*/ 2719 w 2783"/>
              <a:gd name="T47" fmla="*/ 2 h 562"/>
              <a:gd name="T48" fmla="*/ 2734 w 2783"/>
              <a:gd name="T49" fmla="*/ 7 h 562"/>
              <a:gd name="T50" fmla="*/ 2748 w 2783"/>
              <a:gd name="T51" fmla="*/ 15 h 562"/>
              <a:gd name="T52" fmla="*/ 2760 w 2783"/>
              <a:gd name="T53" fmla="*/ 26 h 562"/>
              <a:gd name="T54" fmla="*/ 2770 w 2783"/>
              <a:gd name="T55" fmla="*/ 37 h 562"/>
              <a:gd name="T56" fmla="*/ 2776 w 2783"/>
              <a:gd name="T57" fmla="*/ 51 h 562"/>
              <a:gd name="T58" fmla="*/ 2782 w 2783"/>
              <a:gd name="T59" fmla="*/ 66 h 562"/>
              <a:gd name="T60" fmla="*/ 2783 w 2783"/>
              <a:gd name="T61" fmla="*/ 83 h 562"/>
              <a:gd name="T62" fmla="*/ 2783 w 2783"/>
              <a:gd name="T63" fmla="*/ 479 h 562"/>
              <a:gd name="T64" fmla="*/ 2783 w 2783"/>
              <a:gd name="T65" fmla="*/ 479 h 562"/>
              <a:gd name="T66" fmla="*/ 2782 w 2783"/>
              <a:gd name="T67" fmla="*/ 496 h 562"/>
              <a:gd name="T68" fmla="*/ 2776 w 2783"/>
              <a:gd name="T69" fmla="*/ 511 h 562"/>
              <a:gd name="T70" fmla="*/ 2770 w 2783"/>
              <a:gd name="T71" fmla="*/ 524 h 562"/>
              <a:gd name="T72" fmla="*/ 2760 w 2783"/>
              <a:gd name="T73" fmla="*/ 538 h 562"/>
              <a:gd name="T74" fmla="*/ 2748 w 2783"/>
              <a:gd name="T75" fmla="*/ 546 h 562"/>
              <a:gd name="T76" fmla="*/ 2734 w 2783"/>
              <a:gd name="T77" fmla="*/ 555 h 562"/>
              <a:gd name="T78" fmla="*/ 2719 w 2783"/>
              <a:gd name="T79" fmla="*/ 560 h 562"/>
              <a:gd name="T80" fmla="*/ 2702 w 2783"/>
              <a:gd name="T81" fmla="*/ 562 h 562"/>
              <a:gd name="T82" fmla="*/ 2702 w 2783"/>
              <a:gd name="T83" fmla="*/ 562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83" h="562">
                <a:moveTo>
                  <a:pt x="2702" y="562"/>
                </a:moveTo>
                <a:lnTo>
                  <a:pt x="81" y="562"/>
                </a:lnTo>
                <a:lnTo>
                  <a:pt x="81" y="562"/>
                </a:lnTo>
                <a:lnTo>
                  <a:pt x="64" y="560"/>
                </a:lnTo>
                <a:lnTo>
                  <a:pt x="49" y="555"/>
                </a:lnTo>
                <a:lnTo>
                  <a:pt x="36" y="546"/>
                </a:lnTo>
                <a:lnTo>
                  <a:pt x="24" y="538"/>
                </a:lnTo>
                <a:lnTo>
                  <a:pt x="14" y="524"/>
                </a:lnTo>
                <a:lnTo>
                  <a:pt x="5" y="511"/>
                </a:lnTo>
                <a:lnTo>
                  <a:pt x="2" y="496"/>
                </a:lnTo>
                <a:lnTo>
                  <a:pt x="0" y="479"/>
                </a:lnTo>
                <a:lnTo>
                  <a:pt x="0" y="83"/>
                </a:lnTo>
                <a:lnTo>
                  <a:pt x="0" y="83"/>
                </a:lnTo>
                <a:lnTo>
                  <a:pt x="2" y="66"/>
                </a:lnTo>
                <a:lnTo>
                  <a:pt x="5" y="51"/>
                </a:lnTo>
                <a:lnTo>
                  <a:pt x="14" y="37"/>
                </a:lnTo>
                <a:lnTo>
                  <a:pt x="24" y="26"/>
                </a:lnTo>
                <a:lnTo>
                  <a:pt x="36" y="15"/>
                </a:lnTo>
                <a:lnTo>
                  <a:pt x="49" y="7"/>
                </a:lnTo>
                <a:lnTo>
                  <a:pt x="64" y="2"/>
                </a:lnTo>
                <a:lnTo>
                  <a:pt x="81" y="0"/>
                </a:lnTo>
                <a:lnTo>
                  <a:pt x="2702" y="0"/>
                </a:lnTo>
                <a:lnTo>
                  <a:pt x="2702" y="0"/>
                </a:lnTo>
                <a:lnTo>
                  <a:pt x="2719" y="2"/>
                </a:lnTo>
                <a:lnTo>
                  <a:pt x="2734" y="7"/>
                </a:lnTo>
                <a:lnTo>
                  <a:pt x="2748" y="15"/>
                </a:lnTo>
                <a:lnTo>
                  <a:pt x="2760" y="26"/>
                </a:lnTo>
                <a:lnTo>
                  <a:pt x="2770" y="37"/>
                </a:lnTo>
                <a:lnTo>
                  <a:pt x="2776" y="51"/>
                </a:lnTo>
                <a:lnTo>
                  <a:pt x="2782" y="66"/>
                </a:lnTo>
                <a:lnTo>
                  <a:pt x="2783" y="83"/>
                </a:lnTo>
                <a:lnTo>
                  <a:pt x="2783" y="479"/>
                </a:lnTo>
                <a:lnTo>
                  <a:pt x="2783" y="479"/>
                </a:lnTo>
                <a:lnTo>
                  <a:pt x="2782" y="496"/>
                </a:lnTo>
                <a:lnTo>
                  <a:pt x="2776" y="511"/>
                </a:lnTo>
                <a:lnTo>
                  <a:pt x="2770" y="524"/>
                </a:lnTo>
                <a:lnTo>
                  <a:pt x="2760" y="538"/>
                </a:lnTo>
                <a:lnTo>
                  <a:pt x="2748" y="546"/>
                </a:lnTo>
                <a:lnTo>
                  <a:pt x="2734" y="555"/>
                </a:lnTo>
                <a:lnTo>
                  <a:pt x="2719" y="560"/>
                </a:lnTo>
                <a:lnTo>
                  <a:pt x="2702" y="562"/>
                </a:lnTo>
                <a:lnTo>
                  <a:pt x="2702" y="562"/>
                </a:lnTo>
                <a:close/>
              </a:path>
            </a:pathLst>
          </a:custGeom>
          <a:solidFill>
            <a:srgbClr val="F7F7F9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2" name="Freeform 952">
            <a:extLst>
              <a:ext uri="{FF2B5EF4-FFF2-40B4-BE49-F238E27FC236}">
                <a16:creationId xmlns:a16="http://schemas.microsoft.com/office/drawing/2014/main" id="{583659D5-583C-7228-DFAE-E31714C13D9E}"/>
              </a:ext>
            </a:extLst>
          </p:cNvPr>
          <p:cNvSpPr>
            <a:spLocks/>
          </p:cNvSpPr>
          <p:nvPr/>
        </p:nvSpPr>
        <p:spPr bwMode="auto">
          <a:xfrm>
            <a:off x="5257195" y="501479"/>
            <a:ext cx="1385359" cy="1381563"/>
          </a:xfrm>
          <a:custGeom>
            <a:avLst/>
            <a:gdLst>
              <a:gd name="T0" fmla="*/ 730 w 730"/>
              <a:gd name="T1" fmla="*/ 364 h 728"/>
              <a:gd name="T2" fmla="*/ 722 w 730"/>
              <a:gd name="T3" fmla="*/ 437 h 728"/>
              <a:gd name="T4" fmla="*/ 702 w 730"/>
              <a:gd name="T5" fmla="*/ 506 h 728"/>
              <a:gd name="T6" fmla="*/ 668 w 730"/>
              <a:gd name="T7" fmla="*/ 567 h 728"/>
              <a:gd name="T8" fmla="*/ 622 w 730"/>
              <a:gd name="T9" fmla="*/ 621 h 728"/>
              <a:gd name="T10" fmla="*/ 568 w 730"/>
              <a:gd name="T11" fmla="*/ 666 h 728"/>
              <a:gd name="T12" fmla="*/ 507 w 730"/>
              <a:gd name="T13" fmla="*/ 700 h 728"/>
              <a:gd name="T14" fmla="*/ 438 w 730"/>
              <a:gd name="T15" fmla="*/ 720 h 728"/>
              <a:gd name="T16" fmla="*/ 365 w 730"/>
              <a:gd name="T17" fmla="*/ 728 h 728"/>
              <a:gd name="T18" fmla="*/ 328 w 730"/>
              <a:gd name="T19" fmla="*/ 725 h 728"/>
              <a:gd name="T20" fmla="*/ 255 w 730"/>
              <a:gd name="T21" fmla="*/ 712 h 728"/>
              <a:gd name="T22" fmla="*/ 191 w 730"/>
              <a:gd name="T23" fmla="*/ 685 h 728"/>
              <a:gd name="T24" fmla="*/ 132 w 730"/>
              <a:gd name="T25" fmla="*/ 644 h 728"/>
              <a:gd name="T26" fmla="*/ 83 w 730"/>
              <a:gd name="T27" fmla="*/ 595 h 728"/>
              <a:gd name="T28" fmla="*/ 44 w 730"/>
              <a:gd name="T29" fmla="*/ 538 h 728"/>
              <a:gd name="T30" fmla="*/ 15 w 730"/>
              <a:gd name="T31" fmla="*/ 472 h 728"/>
              <a:gd name="T32" fmla="*/ 2 w 730"/>
              <a:gd name="T33" fmla="*/ 401 h 728"/>
              <a:gd name="T34" fmla="*/ 0 w 730"/>
              <a:gd name="T35" fmla="*/ 364 h 728"/>
              <a:gd name="T36" fmla="*/ 7 w 730"/>
              <a:gd name="T37" fmla="*/ 290 h 728"/>
              <a:gd name="T38" fmla="*/ 29 w 730"/>
              <a:gd name="T39" fmla="*/ 223 h 728"/>
              <a:gd name="T40" fmla="*/ 62 w 730"/>
              <a:gd name="T41" fmla="*/ 160 h 728"/>
              <a:gd name="T42" fmla="*/ 106 w 730"/>
              <a:gd name="T43" fmla="*/ 106 h 728"/>
              <a:gd name="T44" fmla="*/ 161 w 730"/>
              <a:gd name="T45" fmla="*/ 63 h 728"/>
              <a:gd name="T46" fmla="*/ 223 w 730"/>
              <a:gd name="T47" fmla="*/ 29 h 728"/>
              <a:gd name="T48" fmla="*/ 291 w 730"/>
              <a:gd name="T49" fmla="*/ 7 h 728"/>
              <a:gd name="T50" fmla="*/ 365 w 730"/>
              <a:gd name="T51" fmla="*/ 0 h 728"/>
              <a:gd name="T52" fmla="*/ 402 w 730"/>
              <a:gd name="T53" fmla="*/ 2 h 728"/>
              <a:gd name="T54" fmla="*/ 473 w 730"/>
              <a:gd name="T55" fmla="*/ 15 h 728"/>
              <a:gd name="T56" fmla="*/ 539 w 730"/>
              <a:gd name="T57" fmla="*/ 44 h 728"/>
              <a:gd name="T58" fmla="*/ 597 w 730"/>
              <a:gd name="T59" fmla="*/ 83 h 728"/>
              <a:gd name="T60" fmla="*/ 646 w 730"/>
              <a:gd name="T61" fmla="*/ 132 h 728"/>
              <a:gd name="T62" fmla="*/ 685 w 730"/>
              <a:gd name="T63" fmla="*/ 191 h 728"/>
              <a:gd name="T64" fmla="*/ 713 w 730"/>
              <a:gd name="T65" fmla="*/ 255 h 728"/>
              <a:gd name="T66" fmla="*/ 727 w 730"/>
              <a:gd name="T67" fmla="*/ 327 h 728"/>
              <a:gd name="T68" fmla="*/ 730 w 730"/>
              <a:gd name="T69" fmla="*/ 36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0" h="728">
                <a:moveTo>
                  <a:pt x="730" y="364"/>
                </a:moveTo>
                <a:lnTo>
                  <a:pt x="730" y="364"/>
                </a:lnTo>
                <a:lnTo>
                  <a:pt x="727" y="401"/>
                </a:lnTo>
                <a:lnTo>
                  <a:pt x="722" y="437"/>
                </a:lnTo>
                <a:lnTo>
                  <a:pt x="713" y="472"/>
                </a:lnTo>
                <a:lnTo>
                  <a:pt x="702" y="506"/>
                </a:lnTo>
                <a:lnTo>
                  <a:pt x="685" y="538"/>
                </a:lnTo>
                <a:lnTo>
                  <a:pt x="668" y="567"/>
                </a:lnTo>
                <a:lnTo>
                  <a:pt x="646" y="595"/>
                </a:lnTo>
                <a:lnTo>
                  <a:pt x="622" y="621"/>
                </a:lnTo>
                <a:lnTo>
                  <a:pt x="597" y="644"/>
                </a:lnTo>
                <a:lnTo>
                  <a:pt x="568" y="666"/>
                </a:lnTo>
                <a:lnTo>
                  <a:pt x="539" y="685"/>
                </a:lnTo>
                <a:lnTo>
                  <a:pt x="507" y="700"/>
                </a:lnTo>
                <a:lnTo>
                  <a:pt x="473" y="712"/>
                </a:lnTo>
                <a:lnTo>
                  <a:pt x="438" y="720"/>
                </a:lnTo>
                <a:lnTo>
                  <a:pt x="402" y="725"/>
                </a:lnTo>
                <a:lnTo>
                  <a:pt x="365" y="728"/>
                </a:lnTo>
                <a:lnTo>
                  <a:pt x="365" y="728"/>
                </a:lnTo>
                <a:lnTo>
                  <a:pt x="328" y="725"/>
                </a:lnTo>
                <a:lnTo>
                  <a:pt x="291" y="720"/>
                </a:lnTo>
                <a:lnTo>
                  <a:pt x="255" y="712"/>
                </a:lnTo>
                <a:lnTo>
                  <a:pt x="223" y="700"/>
                </a:lnTo>
                <a:lnTo>
                  <a:pt x="191" y="685"/>
                </a:lnTo>
                <a:lnTo>
                  <a:pt x="161" y="666"/>
                </a:lnTo>
                <a:lnTo>
                  <a:pt x="132" y="644"/>
                </a:lnTo>
                <a:lnTo>
                  <a:pt x="106" y="621"/>
                </a:lnTo>
                <a:lnTo>
                  <a:pt x="83" y="595"/>
                </a:lnTo>
                <a:lnTo>
                  <a:pt x="62" y="567"/>
                </a:lnTo>
                <a:lnTo>
                  <a:pt x="44" y="538"/>
                </a:lnTo>
                <a:lnTo>
                  <a:pt x="29" y="506"/>
                </a:lnTo>
                <a:lnTo>
                  <a:pt x="15" y="472"/>
                </a:lnTo>
                <a:lnTo>
                  <a:pt x="7" y="437"/>
                </a:lnTo>
                <a:lnTo>
                  <a:pt x="2" y="401"/>
                </a:lnTo>
                <a:lnTo>
                  <a:pt x="0" y="364"/>
                </a:lnTo>
                <a:lnTo>
                  <a:pt x="0" y="364"/>
                </a:lnTo>
                <a:lnTo>
                  <a:pt x="2" y="327"/>
                </a:lnTo>
                <a:lnTo>
                  <a:pt x="7" y="290"/>
                </a:lnTo>
                <a:lnTo>
                  <a:pt x="15" y="255"/>
                </a:lnTo>
                <a:lnTo>
                  <a:pt x="29" y="223"/>
                </a:lnTo>
                <a:lnTo>
                  <a:pt x="44" y="191"/>
                </a:lnTo>
                <a:lnTo>
                  <a:pt x="62" y="160"/>
                </a:lnTo>
                <a:lnTo>
                  <a:pt x="83" y="132"/>
                </a:lnTo>
                <a:lnTo>
                  <a:pt x="106" y="106"/>
                </a:lnTo>
                <a:lnTo>
                  <a:pt x="132" y="83"/>
                </a:lnTo>
                <a:lnTo>
                  <a:pt x="161" y="63"/>
                </a:lnTo>
                <a:lnTo>
                  <a:pt x="191" y="44"/>
                </a:lnTo>
                <a:lnTo>
                  <a:pt x="223" y="29"/>
                </a:lnTo>
                <a:lnTo>
                  <a:pt x="255" y="15"/>
                </a:lnTo>
                <a:lnTo>
                  <a:pt x="291" y="7"/>
                </a:lnTo>
                <a:lnTo>
                  <a:pt x="328" y="2"/>
                </a:lnTo>
                <a:lnTo>
                  <a:pt x="365" y="0"/>
                </a:lnTo>
                <a:lnTo>
                  <a:pt x="365" y="0"/>
                </a:lnTo>
                <a:lnTo>
                  <a:pt x="402" y="2"/>
                </a:lnTo>
                <a:lnTo>
                  <a:pt x="438" y="7"/>
                </a:lnTo>
                <a:lnTo>
                  <a:pt x="473" y="15"/>
                </a:lnTo>
                <a:lnTo>
                  <a:pt x="507" y="29"/>
                </a:lnTo>
                <a:lnTo>
                  <a:pt x="539" y="44"/>
                </a:lnTo>
                <a:lnTo>
                  <a:pt x="568" y="63"/>
                </a:lnTo>
                <a:lnTo>
                  <a:pt x="597" y="83"/>
                </a:lnTo>
                <a:lnTo>
                  <a:pt x="622" y="106"/>
                </a:lnTo>
                <a:lnTo>
                  <a:pt x="646" y="132"/>
                </a:lnTo>
                <a:lnTo>
                  <a:pt x="668" y="160"/>
                </a:lnTo>
                <a:lnTo>
                  <a:pt x="685" y="191"/>
                </a:lnTo>
                <a:lnTo>
                  <a:pt x="702" y="223"/>
                </a:lnTo>
                <a:lnTo>
                  <a:pt x="713" y="255"/>
                </a:lnTo>
                <a:lnTo>
                  <a:pt x="722" y="290"/>
                </a:lnTo>
                <a:lnTo>
                  <a:pt x="727" y="327"/>
                </a:lnTo>
                <a:lnTo>
                  <a:pt x="730" y="364"/>
                </a:lnTo>
                <a:lnTo>
                  <a:pt x="730" y="364"/>
                </a:lnTo>
                <a:close/>
              </a:path>
            </a:pathLst>
          </a:custGeom>
          <a:solidFill>
            <a:srgbClr val="FDFCFC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3" name="Freeform 953">
            <a:extLst>
              <a:ext uri="{FF2B5EF4-FFF2-40B4-BE49-F238E27FC236}">
                <a16:creationId xmlns:a16="http://schemas.microsoft.com/office/drawing/2014/main" id="{7488153B-DAB1-7BDD-A04A-BD23B39E759F}"/>
              </a:ext>
            </a:extLst>
          </p:cNvPr>
          <p:cNvSpPr>
            <a:spLocks/>
          </p:cNvSpPr>
          <p:nvPr/>
        </p:nvSpPr>
        <p:spPr bwMode="auto">
          <a:xfrm>
            <a:off x="5405220" y="649504"/>
            <a:ext cx="1091207" cy="1087412"/>
          </a:xfrm>
          <a:custGeom>
            <a:avLst/>
            <a:gdLst>
              <a:gd name="T0" fmla="*/ 575 w 575"/>
              <a:gd name="T1" fmla="*/ 286 h 573"/>
              <a:gd name="T2" fmla="*/ 568 w 575"/>
              <a:gd name="T3" fmla="*/ 344 h 573"/>
              <a:gd name="T4" fmla="*/ 551 w 575"/>
              <a:gd name="T5" fmla="*/ 398 h 573"/>
              <a:gd name="T6" fmla="*/ 526 w 575"/>
              <a:gd name="T7" fmla="*/ 446 h 573"/>
              <a:gd name="T8" fmla="*/ 490 w 575"/>
              <a:gd name="T9" fmla="*/ 489 h 573"/>
              <a:gd name="T10" fmla="*/ 448 w 575"/>
              <a:gd name="T11" fmla="*/ 524 h 573"/>
              <a:gd name="T12" fmla="*/ 399 w 575"/>
              <a:gd name="T13" fmla="*/ 549 h 573"/>
              <a:gd name="T14" fmla="*/ 345 w 575"/>
              <a:gd name="T15" fmla="*/ 566 h 573"/>
              <a:gd name="T16" fmla="*/ 287 w 575"/>
              <a:gd name="T17" fmla="*/ 573 h 573"/>
              <a:gd name="T18" fmla="*/ 257 w 575"/>
              <a:gd name="T19" fmla="*/ 571 h 573"/>
              <a:gd name="T20" fmla="*/ 201 w 575"/>
              <a:gd name="T21" fmla="*/ 559 h 573"/>
              <a:gd name="T22" fmla="*/ 150 w 575"/>
              <a:gd name="T23" fmla="*/ 538 h 573"/>
              <a:gd name="T24" fmla="*/ 103 w 575"/>
              <a:gd name="T25" fmla="*/ 507 h 573"/>
              <a:gd name="T26" fmla="*/ 64 w 575"/>
              <a:gd name="T27" fmla="*/ 468 h 573"/>
              <a:gd name="T28" fmla="*/ 34 w 575"/>
              <a:gd name="T29" fmla="*/ 423 h 573"/>
              <a:gd name="T30" fmla="*/ 12 w 575"/>
              <a:gd name="T31" fmla="*/ 371 h 573"/>
              <a:gd name="T32" fmla="*/ 0 w 575"/>
              <a:gd name="T33" fmla="*/ 315 h 573"/>
              <a:gd name="T34" fmla="*/ 0 w 575"/>
              <a:gd name="T35" fmla="*/ 286 h 573"/>
              <a:gd name="T36" fmla="*/ 5 w 575"/>
              <a:gd name="T37" fmla="*/ 227 h 573"/>
              <a:gd name="T38" fmla="*/ 22 w 575"/>
              <a:gd name="T39" fmla="*/ 173 h 573"/>
              <a:gd name="T40" fmla="*/ 49 w 575"/>
              <a:gd name="T41" fmla="*/ 126 h 573"/>
              <a:gd name="T42" fmla="*/ 83 w 575"/>
              <a:gd name="T43" fmla="*/ 82 h 573"/>
              <a:gd name="T44" fmla="*/ 127 w 575"/>
              <a:gd name="T45" fmla="*/ 49 h 573"/>
              <a:gd name="T46" fmla="*/ 174 w 575"/>
              <a:gd name="T47" fmla="*/ 22 h 573"/>
              <a:gd name="T48" fmla="*/ 228 w 575"/>
              <a:gd name="T49" fmla="*/ 5 h 573"/>
              <a:gd name="T50" fmla="*/ 287 w 575"/>
              <a:gd name="T51" fmla="*/ 0 h 573"/>
              <a:gd name="T52" fmla="*/ 316 w 575"/>
              <a:gd name="T53" fmla="*/ 1 h 573"/>
              <a:gd name="T54" fmla="*/ 372 w 575"/>
              <a:gd name="T55" fmla="*/ 12 h 573"/>
              <a:gd name="T56" fmla="*/ 424 w 575"/>
              <a:gd name="T57" fmla="*/ 33 h 573"/>
              <a:gd name="T58" fmla="*/ 470 w 575"/>
              <a:gd name="T59" fmla="*/ 64 h 573"/>
              <a:gd name="T60" fmla="*/ 509 w 575"/>
              <a:gd name="T61" fmla="*/ 104 h 573"/>
              <a:gd name="T62" fmla="*/ 539 w 575"/>
              <a:gd name="T63" fmla="*/ 150 h 573"/>
              <a:gd name="T64" fmla="*/ 561 w 575"/>
              <a:gd name="T65" fmla="*/ 200 h 573"/>
              <a:gd name="T66" fmla="*/ 573 w 575"/>
              <a:gd name="T67" fmla="*/ 256 h 573"/>
              <a:gd name="T68" fmla="*/ 575 w 575"/>
              <a:gd name="T69" fmla="*/ 286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5" h="573">
                <a:moveTo>
                  <a:pt x="575" y="286"/>
                </a:moveTo>
                <a:lnTo>
                  <a:pt x="575" y="286"/>
                </a:lnTo>
                <a:lnTo>
                  <a:pt x="573" y="315"/>
                </a:lnTo>
                <a:lnTo>
                  <a:pt x="568" y="344"/>
                </a:lnTo>
                <a:lnTo>
                  <a:pt x="561" y="371"/>
                </a:lnTo>
                <a:lnTo>
                  <a:pt x="551" y="398"/>
                </a:lnTo>
                <a:lnTo>
                  <a:pt x="539" y="423"/>
                </a:lnTo>
                <a:lnTo>
                  <a:pt x="526" y="446"/>
                </a:lnTo>
                <a:lnTo>
                  <a:pt x="509" y="468"/>
                </a:lnTo>
                <a:lnTo>
                  <a:pt x="490" y="489"/>
                </a:lnTo>
                <a:lnTo>
                  <a:pt x="470" y="507"/>
                </a:lnTo>
                <a:lnTo>
                  <a:pt x="448" y="524"/>
                </a:lnTo>
                <a:lnTo>
                  <a:pt x="424" y="538"/>
                </a:lnTo>
                <a:lnTo>
                  <a:pt x="399" y="549"/>
                </a:lnTo>
                <a:lnTo>
                  <a:pt x="372" y="559"/>
                </a:lnTo>
                <a:lnTo>
                  <a:pt x="345" y="566"/>
                </a:lnTo>
                <a:lnTo>
                  <a:pt x="316" y="571"/>
                </a:lnTo>
                <a:lnTo>
                  <a:pt x="287" y="573"/>
                </a:lnTo>
                <a:lnTo>
                  <a:pt x="287" y="573"/>
                </a:lnTo>
                <a:lnTo>
                  <a:pt x="257" y="571"/>
                </a:lnTo>
                <a:lnTo>
                  <a:pt x="228" y="566"/>
                </a:lnTo>
                <a:lnTo>
                  <a:pt x="201" y="559"/>
                </a:lnTo>
                <a:lnTo>
                  <a:pt x="174" y="549"/>
                </a:lnTo>
                <a:lnTo>
                  <a:pt x="150" y="538"/>
                </a:lnTo>
                <a:lnTo>
                  <a:pt x="127" y="524"/>
                </a:lnTo>
                <a:lnTo>
                  <a:pt x="103" y="507"/>
                </a:lnTo>
                <a:lnTo>
                  <a:pt x="83" y="489"/>
                </a:lnTo>
                <a:lnTo>
                  <a:pt x="64" y="468"/>
                </a:lnTo>
                <a:lnTo>
                  <a:pt x="49" y="446"/>
                </a:lnTo>
                <a:lnTo>
                  <a:pt x="34" y="423"/>
                </a:lnTo>
                <a:lnTo>
                  <a:pt x="22" y="398"/>
                </a:lnTo>
                <a:lnTo>
                  <a:pt x="12" y="371"/>
                </a:lnTo>
                <a:lnTo>
                  <a:pt x="5" y="344"/>
                </a:lnTo>
                <a:lnTo>
                  <a:pt x="0" y="315"/>
                </a:lnTo>
                <a:lnTo>
                  <a:pt x="0" y="286"/>
                </a:lnTo>
                <a:lnTo>
                  <a:pt x="0" y="286"/>
                </a:lnTo>
                <a:lnTo>
                  <a:pt x="0" y="256"/>
                </a:lnTo>
                <a:lnTo>
                  <a:pt x="5" y="227"/>
                </a:lnTo>
                <a:lnTo>
                  <a:pt x="12" y="200"/>
                </a:lnTo>
                <a:lnTo>
                  <a:pt x="22" y="173"/>
                </a:lnTo>
                <a:lnTo>
                  <a:pt x="34" y="150"/>
                </a:lnTo>
                <a:lnTo>
                  <a:pt x="49" y="126"/>
                </a:lnTo>
                <a:lnTo>
                  <a:pt x="64" y="104"/>
                </a:lnTo>
                <a:lnTo>
                  <a:pt x="83" y="82"/>
                </a:lnTo>
                <a:lnTo>
                  <a:pt x="103" y="64"/>
                </a:lnTo>
                <a:lnTo>
                  <a:pt x="127" y="49"/>
                </a:lnTo>
                <a:lnTo>
                  <a:pt x="150" y="33"/>
                </a:lnTo>
                <a:lnTo>
                  <a:pt x="174" y="22"/>
                </a:lnTo>
                <a:lnTo>
                  <a:pt x="201" y="12"/>
                </a:lnTo>
                <a:lnTo>
                  <a:pt x="228" y="5"/>
                </a:lnTo>
                <a:lnTo>
                  <a:pt x="257" y="1"/>
                </a:lnTo>
                <a:lnTo>
                  <a:pt x="287" y="0"/>
                </a:lnTo>
                <a:lnTo>
                  <a:pt x="287" y="0"/>
                </a:lnTo>
                <a:lnTo>
                  <a:pt x="316" y="1"/>
                </a:lnTo>
                <a:lnTo>
                  <a:pt x="345" y="5"/>
                </a:lnTo>
                <a:lnTo>
                  <a:pt x="372" y="12"/>
                </a:lnTo>
                <a:lnTo>
                  <a:pt x="399" y="22"/>
                </a:lnTo>
                <a:lnTo>
                  <a:pt x="424" y="33"/>
                </a:lnTo>
                <a:lnTo>
                  <a:pt x="448" y="49"/>
                </a:lnTo>
                <a:lnTo>
                  <a:pt x="470" y="64"/>
                </a:lnTo>
                <a:lnTo>
                  <a:pt x="490" y="82"/>
                </a:lnTo>
                <a:lnTo>
                  <a:pt x="509" y="104"/>
                </a:lnTo>
                <a:lnTo>
                  <a:pt x="526" y="126"/>
                </a:lnTo>
                <a:lnTo>
                  <a:pt x="539" y="150"/>
                </a:lnTo>
                <a:lnTo>
                  <a:pt x="551" y="173"/>
                </a:lnTo>
                <a:lnTo>
                  <a:pt x="561" y="200"/>
                </a:lnTo>
                <a:lnTo>
                  <a:pt x="568" y="227"/>
                </a:lnTo>
                <a:lnTo>
                  <a:pt x="573" y="256"/>
                </a:lnTo>
                <a:lnTo>
                  <a:pt x="575" y="286"/>
                </a:lnTo>
                <a:lnTo>
                  <a:pt x="575" y="28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5205A"/>
              </a:solidFill>
            </a:endParaRPr>
          </a:p>
        </p:txBody>
      </p:sp>
      <p:sp>
        <p:nvSpPr>
          <p:cNvPr id="2964" name="Freeform 954">
            <a:extLst>
              <a:ext uri="{FF2B5EF4-FFF2-40B4-BE49-F238E27FC236}">
                <a16:creationId xmlns:a16="http://schemas.microsoft.com/office/drawing/2014/main" id="{74CB7832-FF3A-9048-BD0F-248C469872C6}"/>
              </a:ext>
            </a:extLst>
          </p:cNvPr>
          <p:cNvSpPr>
            <a:spLocks/>
          </p:cNvSpPr>
          <p:nvPr/>
        </p:nvSpPr>
        <p:spPr bwMode="auto">
          <a:xfrm>
            <a:off x="9787128" y="2330912"/>
            <a:ext cx="1573236" cy="1062741"/>
          </a:xfrm>
          <a:custGeom>
            <a:avLst/>
            <a:gdLst>
              <a:gd name="T0" fmla="*/ 139 w 829"/>
              <a:gd name="T1" fmla="*/ 560 h 560"/>
              <a:gd name="T2" fmla="*/ 126 w 829"/>
              <a:gd name="T3" fmla="*/ 558 h 560"/>
              <a:gd name="T4" fmla="*/ 99 w 829"/>
              <a:gd name="T5" fmla="*/ 553 h 560"/>
              <a:gd name="T6" fmla="*/ 73 w 829"/>
              <a:gd name="T7" fmla="*/ 543 h 560"/>
              <a:gd name="T8" fmla="*/ 51 w 829"/>
              <a:gd name="T9" fmla="*/ 528 h 560"/>
              <a:gd name="T10" fmla="*/ 33 w 829"/>
              <a:gd name="T11" fmla="*/ 510 h 560"/>
              <a:gd name="T12" fmla="*/ 17 w 829"/>
              <a:gd name="T13" fmla="*/ 488 h 560"/>
              <a:gd name="T14" fmla="*/ 7 w 829"/>
              <a:gd name="T15" fmla="*/ 462 h 560"/>
              <a:gd name="T16" fmla="*/ 2 w 829"/>
              <a:gd name="T17" fmla="*/ 437 h 560"/>
              <a:gd name="T18" fmla="*/ 0 w 829"/>
              <a:gd name="T19" fmla="*/ 137 h 560"/>
              <a:gd name="T20" fmla="*/ 2 w 829"/>
              <a:gd name="T21" fmla="*/ 123 h 560"/>
              <a:gd name="T22" fmla="*/ 7 w 829"/>
              <a:gd name="T23" fmla="*/ 97 h 560"/>
              <a:gd name="T24" fmla="*/ 17 w 829"/>
              <a:gd name="T25" fmla="*/ 71 h 560"/>
              <a:gd name="T26" fmla="*/ 33 w 829"/>
              <a:gd name="T27" fmla="*/ 49 h 560"/>
              <a:gd name="T28" fmla="*/ 51 w 829"/>
              <a:gd name="T29" fmla="*/ 31 h 560"/>
              <a:gd name="T30" fmla="*/ 73 w 829"/>
              <a:gd name="T31" fmla="*/ 16 h 560"/>
              <a:gd name="T32" fmla="*/ 99 w 829"/>
              <a:gd name="T33" fmla="*/ 5 h 560"/>
              <a:gd name="T34" fmla="*/ 126 w 829"/>
              <a:gd name="T35" fmla="*/ 0 h 560"/>
              <a:gd name="T36" fmla="*/ 692 w 829"/>
              <a:gd name="T37" fmla="*/ 0 h 560"/>
              <a:gd name="T38" fmla="*/ 706 w 829"/>
              <a:gd name="T39" fmla="*/ 0 h 560"/>
              <a:gd name="T40" fmla="*/ 733 w 829"/>
              <a:gd name="T41" fmla="*/ 5 h 560"/>
              <a:gd name="T42" fmla="*/ 758 w 829"/>
              <a:gd name="T43" fmla="*/ 16 h 560"/>
              <a:gd name="T44" fmla="*/ 780 w 829"/>
              <a:gd name="T45" fmla="*/ 31 h 560"/>
              <a:gd name="T46" fmla="*/ 799 w 829"/>
              <a:gd name="T47" fmla="*/ 49 h 560"/>
              <a:gd name="T48" fmla="*/ 812 w 829"/>
              <a:gd name="T49" fmla="*/ 71 h 560"/>
              <a:gd name="T50" fmla="*/ 824 w 829"/>
              <a:gd name="T51" fmla="*/ 97 h 560"/>
              <a:gd name="T52" fmla="*/ 829 w 829"/>
              <a:gd name="T53" fmla="*/ 123 h 560"/>
              <a:gd name="T54" fmla="*/ 829 w 829"/>
              <a:gd name="T55" fmla="*/ 422 h 560"/>
              <a:gd name="T56" fmla="*/ 829 w 829"/>
              <a:gd name="T57" fmla="*/ 437 h 560"/>
              <a:gd name="T58" fmla="*/ 824 w 829"/>
              <a:gd name="T59" fmla="*/ 462 h 560"/>
              <a:gd name="T60" fmla="*/ 812 w 829"/>
              <a:gd name="T61" fmla="*/ 488 h 560"/>
              <a:gd name="T62" fmla="*/ 799 w 829"/>
              <a:gd name="T63" fmla="*/ 510 h 560"/>
              <a:gd name="T64" fmla="*/ 780 w 829"/>
              <a:gd name="T65" fmla="*/ 528 h 560"/>
              <a:gd name="T66" fmla="*/ 758 w 829"/>
              <a:gd name="T67" fmla="*/ 543 h 560"/>
              <a:gd name="T68" fmla="*/ 733 w 829"/>
              <a:gd name="T69" fmla="*/ 553 h 560"/>
              <a:gd name="T70" fmla="*/ 706 w 829"/>
              <a:gd name="T71" fmla="*/ 558 h 560"/>
              <a:gd name="T72" fmla="*/ 692 w 829"/>
              <a:gd name="T73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9" h="560">
                <a:moveTo>
                  <a:pt x="692" y="560"/>
                </a:moveTo>
                <a:lnTo>
                  <a:pt x="139" y="560"/>
                </a:lnTo>
                <a:lnTo>
                  <a:pt x="139" y="560"/>
                </a:lnTo>
                <a:lnTo>
                  <a:pt x="126" y="558"/>
                </a:lnTo>
                <a:lnTo>
                  <a:pt x="110" y="557"/>
                </a:lnTo>
                <a:lnTo>
                  <a:pt x="99" y="553"/>
                </a:lnTo>
                <a:lnTo>
                  <a:pt x="85" y="548"/>
                </a:lnTo>
                <a:lnTo>
                  <a:pt x="73" y="543"/>
                </a:lnTo>
                <a:lnTo>
                  <a:pt x="61" y="536"/>
                </a:lnTo>
                <a:lnTo>
                  <a:pt x="51" y="528"/>
                </a:lnTo>
                <a:lnTo>
                  <a:pt x="41" y="520"/>
                </a:lnTo>
                <a:lnTo>
                  <a:pt x="33" y="510"/>
                </a:lnTo>
                <a:lnTo>
                  <a:pt x="24" y="499"/>
                </a:lnTo>
                <a:lnTo>
                  <a:pt x="17" y="488"/>
                </a:lnTo>
                <a:lnTo>
                  <a:pt x="12" y="476"/>
                </a:lnTo>
                <a:lnTo>
                  <a:pt x="7" y="462"/>
                </a:lnTo>
                <a:lnTo>
                  <a:pt x="4" y="451"/>
                </a:lnTo>
                <a:lnTo>
                  <a:pt x="2" y="437"/>
                </a:lnTo>
                <a:lnTo>
                  <a:pt x="0" y="422"/>
                </a:lnTo>
                <a:lnTo>
                  <a:pt x="0" y="137"/>
                </a:lnTo>
                <a:lnTo>
                  <a:pt x="0" y="137"/>
                </a:lnTo>
                <a:lnTo>
                  <a:pt x="2" y="123"/>
                </a:lnTo>
                <a:lnTo>
                  <a:pt x="4" y="110"/>
                </a:lnTo>
                <a:lnTo>
                  <a:pt x="7" y="97"/>
                </a:lnTo>
                <a:lnTo>
                  <a:pt x="12" y="83"/>
                </a:lnTo>
                <a:lnTo>
                  <a:pt x="17" y="71"/>
                </a:lnTo>
                <a:lnTo>
                  <a:pt x="24" y="61"/>
                </a:lnTo>
                <a:lnTo>
                  <a:pt x="33" y="49"/>
                </a:lnTo>
                <a:lnTo>
                  <a:pt x="41" y="39"/>
                </a:lnTo>
                <a:lnTo>
                  <a:pt x="51" y="31"/>
                </a:lnTo>
                <a:lnTo>
                  <a:pt x="61" y="24"/>
                </a:lnTo>
                <a:lnTo>
                  <a:pt x="73" y="16"/>
                </a:lnTo>
                <a:lnTo>
                  <a:pt x="85" y="11"/>
                </a:lnTo>
                <a:lnTo>
                  <a:pt x="99" y="5"/>
                </a:lnTo>
                <a:lnTo>
                  <a:pt x="110" y="2"/>
                </a:lnTo>
                <a:lnTo>
                  <a:pt x="126" y="0"/>
                </a:lnTo>
                <a:lnTo>
                  <a:pt x="139" y="0"/>
                </a:lnTo>
                <a:lnTo>
                  <a:pt x="692" y="0"/>
                </a:lnTo>
                <a:lnTo>
                  <a:pt x="692" y="0"/>
                </a:lnTo>
                <a:lnTo>
                  <a:pt x="706" y="0"/>
                </a:lnTo>
                <a:lnTo>
                  <a:pt x="719" y="2"/>
                </a:lnTo>
                <a:lnTo>
                  <a:pt x="733" y="5"/>
                </a:lnTo>
                <a:lnTo>
                  <a:pt x="744" y="11"/>
                </a:lnTo>
                <a:lnTo>
                  <a:pt x="758" y="16"/>
                </a:lnTo>
                <a:lnTo>
                  <a:pt x="768" y="24"/>
                </a:lnTo>
                <a:lnTo>
                  <a:pt x="780" y="31"/>
                </a:lnTo>
                <a:lnTo>
                  <a:pt x="788" y="39"/>
                </a:lnTo>
                <a:lnTo>
                  <a:pt x="799" y="49"/>
                </a:lnTo>
                <a:lnTo>
                  <a:pt x="805" y="61"/>
                </a:lnTo>
                <a:lnTo>
                  <a:pt x="812" y="71"/>
                </a:lnTo>
                <a:lnTo>
                  <a:pt x="819" y="83"/>
                </a:lnTo>
                <a:lnTo>
                  <a:pt x="824" y="97"/>
                </a:lnTo>
                <a:lnTo>
                  <a:pt x="827" y="110"/>
                </a:lnTo>
                <a:lnTo>
                  <a:pt x="829" y="123"/>
                </a:lnTo>
                <a:lnTo>
                  <a:pt x="829" y="137"/>
                </a:lnTo>
                <a:lnTo>
                  <a:pt x="829" y="422"/>
                </a:lnTo>
                <a:lnTo>
                  <a:pt x="829" y="422"/>
                </a:lnTo>
                <a:lnTo>
                  <a:pt x="829" y="437"/>
                </a:lnTo>
                <a:lnTo>
                  <a:pt x="827" y="451"/>
                </a:lnTo>
                <a:lnTo>
                  <a:pt x="824" y="462"/>
                </a:lnTo>
                <a:lnTo>
                  <a:pt x="819" y="476"/>
                </a:lnTo>
                <a:lnTo>
                  <a:pt x="812" y="488"/>
                </a:lnTo>
                <a:lnTo>
                  <a:pt x="805" y="499"/>
                </a:lnTo>
                <a:lnTo>
                  <a:pt x="799" y="510"/>
                </a:lnTo>
                <a:lnTo>
                  <a:pt x="788" y="520"/>
                </a:lnTo>
                <a:lnTo>
                  <a:pt x="780" y="528"/>
                </a:lnTo>
                <a:lnTo>
                  <a:pt x="768" y="536"/>
                </a:lnTo>
                <a:lnTo>
                  <a:pt x="758" y="543"/>
                </a:lnTo>
                <a:lnTo>
                  <a:pt x="744" y="548"/>
                </a:lnTo>
                <a:lnTo>
                  <a:pt x="733" y="553"/>
                </a:lnTo>
                <a:lnTo>
                  <a:pt x="719" y="557"/>
                </a:lnTo>
                <a:lnTo>
                  <a:pt x="706" y="558"/>
                </a:lnTo>
                <a:lnTo>
                  <a:pt x="692" y="560"/>
                </a:lnTo>
                <a:lnTo>
                  <a:pt x="692" y="56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5" name="Freeform 955">
            <a:extLst>
              <a:ext uri="{FF2B5EF4-FFF2-40B4-BE49-F238E27FC236}">
                <a16:creationId xmlns:a16="http://schemas.microsoft.com/office/drawing/2014/main" id="{C374F6DF-6411-3D2D-52B2-D72708281EAE}"/>
              </a:ext>
            </a:extLst>
          </p:cNvPr>
          <p:cNvSpPr>
            <a:spLocks/>
          </p:cNvSpPr>
          <p:nvPr/>
        </p:nvSpPr>
        <p:spPr bwMode="auto">
          <a:xfrm>
            <a:off x="5889147" y="2330912"/>
            <a:ext cx="5281442" cy="1062741"/>
          </a:xfrm>
          <a:custGeom>
            <a:avLst/>
            <a:gdLst>
              <a:gd name="T0" fmla="*/ 2702 w 2783"/>
              <a:gd name="T1" fmla="*/ 560 h 560"/>
              <a:gd name="T2" fmla="*/ 81 w 2783"/>
              <a:gd name="T3" fmla="*/ 560 h 560"/>
              <a:gd name="T4" fmla="*/ 81 w 2783"/>
              <a:gd name="T5" fmla="*/ 560 h 560"/>
              <a:gd name="T6" fmla="*/ 64 w 2783"/>
              <a:gd name="T7" fmla="*/ 558 h 560"/>
              <a:gd name="T8" fmla="*/ 49 w 2783"/>
              <a:gd name="T9" fmla="*/ 553 h 560"/>
              <a:gd name="T10" fmla="*/ 36 w 2783"/>
              <a:gd name="T11" fmla="*/ 547 h 560"/>
              <a:gd name="T12" fmla="*/ 24 w 2783"/>
              <a:gd name="T13" fmla="*/ 536 h 560"/>
              <a:gd name="T14" fmla="*/ 14 w 2783"/>
              <a:gd name="T15" fmla="*/ 523 h 560"/>
              <a:gd name="T16" fmla="*/ 5 w 2783"/>
              <a:gd name="T17" fmla="*/ 510 h 560"/>
              <a:gd name="T18" fmla="*/ 2 w 2783"/>
              <a:gd name="T19" fmla="*/ 494 h 560"/>
              <a:gd name="T20" fmla="*/ 0 w 2783"/>
              <a:gd name="T21" fmla="*/ 477 h 560"/>
              <a:gd name="T22" fmla="*/ 0 w 2783"/>
              <a:gd name="T23" fmla="*/ 81 h 560"/>
              <a:gd name="T24" fmla="*/ 0 w 2783"/>
              <a:gd name="T25" fmla="*/ 81 h 560"/>
              <a:gd name="T26" fmla="*/ 2 w 2783"/>
              <a:gd name="T27" fmla="*/ 64 h 560"/>
              <a:gd name="T28" fmla="*/ 5 w 2783"/>
              <a:gd name="T29" fmla="*/ 49 h 560"/>
              <a:gd name="T30" fmla="*/ 14 w 2783"/>
              <a:gd name="T31" fmla="*/ 36 h 560"/>
              <a:gd name="T32" fmla="*/ 24 w 2783"/>
              <a:gd name="T33" fmla="*/ 24 h 560"/>
              <a:gd name="T34" fmla="*/ 36 w 2783"/>
              <a:gd name="T35" fmla="*/ 14 h 560"/>
              <a:gd name="T36" fmla="*/ 49 w 2783"/>
              <a:gd name="T37" fmla="*/ 5 h 560"/>
              <a:gd name="T38" fmla="*/ 64 w 2783"/>
              <a:gd name="T39" fmla="*/ 2 h 560"/>
              <a:gd name="T40" fmla="*/ 81 w 2783"/>
              <a:gd name="T41" fmla="*/ 0 h 560"/>
              <a:gd name="T42" fmla="*/ 2702 w 2783"/>
              <a:gd name="T43" fmla="*/ 0 h 560"/>
              <a:gd name="T44" fmla="*/ 2702 w 2783"/>
              <a:gd name="T45" fmla="*/ 0 h 560"/>
              <a:gd name="T46" fmla="*/ 2719 w 2783"/>
              <a:gd name="T47" fmla="*/ 2 h 560"/>
              <a:gd name="T48" fmla="*/ 2734 w 2783"/>
              <a:gd name="T49" fmla="*/ 5 h 560"/>
              <a:gd name="T50" fmla="*/ 2748 w 2783"/>
              <a:gd name="T51" fmla="*/ 14 h 560"/>
              <a:gd name="T52" fmla="*/ 2760 w 2783"/>
              <a:gd name="T53" fmla="*/ 24 h 560"/>
              <a:gd name="T54" fmla="*/ 2770 w 2783"/>
              <a:gd name="T55" fmla="*/ 36 h 560"/>
              <a:gd name="T56" fmla="*/ 2776 w 2783"/>
              <a:gd name="T57" fmla="*/ 49 h 560"/>
              <a:gd name="T58" fmla="*/ 2782 w 2783"/>
              <a:gd name="T59" fmla="*/ 64 h 560"/>
              <a:gd name="T60" fmla="*/ 2783 w 2783"/>
              <a:gd name="T61" fmla="*/ 81 h 560"/>
              <a:gd name="T62" fmla="*/ 2783 w 2783"/>
              <a:gd name="T63" fmla="*/ 477 h 560"/>
              <a:gd name="T64" fmla="*/ 2783 w 2783"/>
              <a:gd name="T65" fmla="*/ 477 h 560"/>
              <a:gd name="T66" fmla="*/ 2782 w 2783"/>
              <a:gd name="T67" fmla="*/ 494 h 560"/>
              <a:gd name="T68" fmla="*/ 2776 w 2783"/>
              <a:gd name="T69" fmla="*/ 510 h 560"/>
              <a:gd name="T70" fmla="*/ 2770 w 2783"/>
              <a:gd name="T71" fmla="*/ 523 h 560"/>
              <a:gd name="T72" fmla="*/ 2760 w 2783"/>
              <a:gd name="T73" fmla="*/ 536 h 560"/>
              <a:gd name="T74" fmla="*/ 2748 w 2783"/>
              <a:gd name="T75" fmla="*/ 547 h 560"/>
              <a:gd name="T76" fmla="*/ 2734 w 2783"/>
              <a:gd name="T77" fmla="*/ 553 h 560"/>
              <a:gd name="T78" fmla="*/ 2719 w 2783"/>
              <a:gd name="T79" fmla="*/ 558 h 560"/>
              <a:gd name="T80" fmla="*/ 2702 w 2783"/>
              <a:gd name="T81" fmla="*/ 560 h 560"/>
              <a:gd name="T82" fmla="*/ 2702 w 2783"/>
              <a:gd name="T83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83" h="560">
                <a:moveTo>
                  <a:pt x="2702" y="560"/>
                </a:moveTo>
                <a:lnTo>
                  <a:pt x="81" y="560"/>
                </a:lnTo>
                <a:lnTo>
                  <a:pt x="81" y="560"/>
                </a:lnTo>
                <a:lnTo>
                  <a:pt x="64" y="558"/>
                </a:lnTo>
                <a:lnTo>
                  <a:pt x="49" y="553"/>
                </a:lnTo>
                <a:lnTo>
                  <a:pt x="36" y="547"/>
                </a:lnTo>
                <a:lnTo>
                  <a:pt x="24" y="536"/>
                </a:lnTo>
                <a:lnTo>
                  <a:pt x="14" y="523"/>
                </a:lnTo>
                <a:lnTo>
                  <a:pt x="5" y="510"/>
                </a:lnTo>
                <a:lnTo>
                  <a:pt x="2" y="494"/>
                </a:lnTo>
                <a:lnTo>
                  <a:pt x="0" y="477"/>
                </a:lnTo>
                <a:lnTo>
                  <a:pt x="0" y="81"/>
                </a:lnTo>
                <a:lnTo>
                  <a:pt x="0" y="81"/>
                </a:lnTo>
                <a:lnTo>
                  <a:pt x="2" y="64"/>
                </a:lnTo>
                <a:lnTo>
                  <a:pt x="5" y="49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49" y="5"/>
                </a:lnTo>
                <a:lnTo>
                  <a:pt x="64" y="2"/>
                </a:lnTo>
                <a:lnTo>
                  <a:pt x="81" y="0"/>
                </a:lnTo>
                <a:lnTo>
                  <a:pt x="2702" y="0"/>
                </a:lnTo>
                <a:lnTo>
                  <a:pt x="2702" y="0"/>
                </a:lnTo>
                <a:lnTo>
                  <a:pt x="2719" y="2"/>
                </a:lnTo>
                <a:lnTo>
                  <a:pt x="2734" y="5"/>
                </a:lnTo>
                <a:lnTo>
                  <a:pt x="2748" y="14"/>
                </a:lnTo>
                <a:lnTo>
                  <a:pt x="2760" y="24"/>
                </a:lnTo>
                <a:lnTo>
                  <a:pt x="2770" y="36"/>
                </a:lnTo>
                <a:lnTo>
                  <a:pt x="2776" y="49"/>
                </a:lnTo>
                <a:lnTo>
                  <a:pt x="2782" y="64"/>
                </a:lnTo>
                <a:lnTo>
                  <a:pt x="2783" y="81"/>
                </a:lnTo>
                <a:lnTo>
                  <a:pt x="2783" y="477"/>
                </a:lnTo>
                <a:lnTo>
                  <a:pt x="2783" y="477"/>
                </a:lnTo>
                <a:lnTo>
                  <a:pt x="2782" y="494"/>
                </a:lnTo>
                <a:lnTo>
                  <a:pt x="2776" y="510"/>
                </a:lnTo>
                <a:lnTo>
                  <a:pt x="2770" y="523"/>
                </a:lnTo>
                <a:lnTo>
                  <a:pt x="2760" y="536"/>
                </a:lnTo>
                <a:lnTo>
                  <a:pt x="2748" y="547"/>
                </a:lnTo>
                <a:lnTo>
                  <a:pt x="2734" y="553"/>
                </a:lnTo>
                <a:lnTo>
                  <a:pt x="2719" y="558"/>
                </a:lnTo>
                <a:lnTo>
                  <a:pt x="2702" y="560"/>
                </a:lnTo>
                <a:lnTo>
                  <a:pt x="2702" y="560"/>
                </a:lnTo>
                <a:close/>
              </a:path>
            </a:pathLst>
          </a:custGeom>
          <a:solidFill>
            <a:srgbClr val="F7F7F9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6" name="Freeform 956">
            <a:extLst>
              <a:ext uri="{FF2B5EF4-FFF2-40B4-BE49-F238E27FC236}">
                <a16:creationId xmlns:a16="http://schemas.microsoft.com/office/drawing/2014/main" id="{32EA74F6-99D2-089C-BE5F-E396DB1524C7}"/>
              </a:ext>
            </a:extLst>
          </p:cNvPr>
          <p:cNvSpPr>
            <a:spLocks/>
          </p:cNvSpPr>
          <p:nvPr/>
        </p:nvSpPr>
        <p:spPr bwMode="auto">
          <a:xfrm>
            <a:off x="5257195" y="2105079"/>
            <a:ext cx="1385359" cy="1381563"/>
          </a:xfrm>
          <a:custGeom>
            <a:avLst/>
            <a:gdLst>
              <a:gd name="T0" fmla="*/ 730 w 730"/>
              <a:gd name="T1" fmla="*/ 364 h 728"/>
              <a:gd name="T2" fmla="*/ 722 w 730"/>
              <a:gd name="T3" fmla="*/ 436 h 728"/>
              <a:gd name="T4" fmla="*/ 702 w 730"/>
              <a:gd name="T5" fmla="*/ 505 h 728"/>
              <a:gd name="T6" fmla="*/ 668 w 730"/>
              <a:gd name="T7" fmla="*/ 568 h 728"/>
              <a:gd name="T8" fmla="*/ 622 w 730"/>
              <a:gd name="T9" fmla="*/ 620 h 728"/>
              <a:gd name="T10" fmla="*/ 568 w 730"/>
              <a:gd name="T11" fmla="*/ 666 h 728"/>
              <a:gd name="T12" fmla="*/ 507 w 730"/>
              <a:gd name="T13" fmla="*/ 699 h 728"/>
              <a:gd name="T14" fmla="*/ 438 w 730"/>
              <a:gd name="T15" fmla="*/ 720 h 728"/>
              <a:gd name="T16" fmla="*/ 365 w 730"/>
              <a:gd name="T17" fmla="*/ 728 h 728"/>
              <a:gd name="T18" fmla="*/ 328 w 730"/>
              <a:gd name="T19" fmla="*/ 726 h 728"/>
              <a:gd name="T20" fmla="*/ 255 w 730"/>
              <a:gd name="T21" fmla="*/ 711 h 728"/>
              <a:gd name="T22" fmla="*/ 191 w 730"/>
              <a:gd name="T23" fmla="*/ 684 h 728"/>
              <a:gd name="T24" fmla="*/ 132 w 730"/>
              <a:gd name="T25" fmla="*/ 644 h 728"/>
              <a:gd name="T26" fmla="*/ 83 w 730"/>
              <a:gd name="T27" fmla="*/ 595 h 728"/>
              <a:gd name="T28" fmla="*/ 44 w 730"/>
              <a:gd name="T29" fmla="*/ 537 h 728"/>
              <a:gd name="T30" fmla="*/ 15 w 730"/>
              <a:gd name="T31" fmla="*/ 472 h 728"/>
              <a:gd name="T32" fmla="*/ 2 w 730"/>
              <a:gd name="T33" fmla="*/ 401 h 728"/>
              <a:gd name="T34" fmla="*/ 0 w 730"/>
              <a:gd name="T35" fmla="*/ 364 h 728"/>
              <a:gd name="T36" fmla="*/ 7 w 730"/>
              <a:gd name="T37" fmla="*/ 290 h 728"/>
              <a:gd name="T38" fmla="*/ 29 w 730"/>
              <a:gd name="T39" fmla="*/ 222 h 728"/>
              <a:gd name="T40" fmla="*/ 62 w 730"/>
              <a:gd name="T41" fmla="*/ 160 h 728"/>
              <a:gd name="T42" fmla="*/ 106 w 730"/>
              <a:gd name="T43" fmla="*/ 106 h 728"/>
              <a:gd name="T44" fmla="*/ 161 w 730"/>
              <a:gd name="T45" fmla="*/ 62 h 728"/>
              <a:gd name="T46" fmla="*/ 223 w 730"/>
              <a:gd name="T47" fmla="*/ 28 h 728"/>
              <a:gd name="T48" fmla="*/ 291 w 730"/>
              <a:gd name="T49" fmla="*/ 6 h 728"/>
              <a:gd name="T50" fmla="*/ 365 w 730"/>
              <a:gd name="T51" fmla="*/ 0 h 728"/>
              <a:gd name="T52" fmla="*/ 402 w 730"/>
              <a:gd name="T53" fmla="*/ 1 h 728"/>
              <a:gd name="T54" fmla="*/ 473 w 730"/>
              <a:gd name="T55" fmla="*/ 17 h 728"/>
              <a:gd name="T56" fmla="*/ 539 w 730"/>
              <a:gd name="T57" fmla="*/ 44 h 728"/>
              <a:gd name="T58" fmla="*/ 597 w 730"/>
              <a:gd name="T59" fmla="*/ 82 h 728"/>
              <a:gd name="T60" fmla="*/ 646 w 730"/>
              <a:gd name="T61" fmla="*/ 131 h 728"/>
              <a:gd name="T62" fmla="*/ 685 w 730"/>
              <a:gd name="T63" fmla="*/ 190 h 728"/>
              <a:gd name="T64" fmla="*/ 713 w 730"/>
              <a:gd name="T65" fmla="*/ 256 h 728"/>
              <a:gd name="T66" fmla="*/ 727 w 730"/>
              <a:gd name="T67" fmla="*/ 327 h 728"/>
              <a:gd name="T68" fmla="*/ 730 w 730"/>
              <a:gd name="T69" fmla="*/ 36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0" h="728">
                <a:moveTo>
                  <a:pt x="730" y="364"/>
                </a:moveTo>
                <a:lnTo>
                  <a:pt x="730" y="364"/>
                </a:lnTo>
                <a:lnTo>
                  <a:pt x="727" y="401"/>
                </a:lnTo>
                <a:lnTo>
                  <a:pt x="722" y="436"/>
                </a:lnTo>
                <a:lnTo>
                  <a:pt x="713" y="472"/>
                </a:lnTo>
                <a:lnTo>
                  <a:pt x="702" y="505"/>
                </a:lnTo>
                <a:lnTo>
                  <a:pt x="685" y="537"/>
                </a:lnTo>
                <a:lnTo>
                  <a:pt x="668" y="568"/>
                </a:lnTo>
                <a:lnTo>
                  <a:pt x="646" y="595"/>
                </a:lnTo>
                <a:lnTo>
                  <a:pt x="622" y="620"/>
                </a:lnTo>
                <a:lnTo>
                  <a:pt x="597" y="644"/>
                </a:lnTo>
                <a:lnTo>
                  <a:pt x="568" y="666"/>
                </a:lnTo>
                <a:lnTo>
                  <a:pt x="539" y="684"/>
                </a:lnTo>
                <a:lnTo>
                  <a:pt x="507" y="699"/>
                </a:lnTo>
                <a:lnTo>
                  <a:pt x="473" y="711"/>
                </a:lnTo>
                <a:lnTo>
                  <a:pt x="438" y="720"/>
                </a:lnTo>
                <a:lnTo>
                  <a:pt x="402" y="726"/>
                </a:lnTo>
                <a:lnTo>
                  <a:pt x="365" y="728"/>
                </a:lnTo>
                <a:lnTo>
                  <a:pt x="365" y="728"/>
                </a:lnTo>
                <a:lnTo>
                  <a:pt x="328" y="726"/>
                </a:lnTo>
                <a:lnTo>
                  <a:pt x="291" y="720"/>
                </a:lnTo>
                <a:lnTo>
                  <a:pt x="255" y="711"/>
                </a:lnTo>
                <a:lnTo>
                  <a:pt x="223" y="699"/>
                </a:lnTo>
                <a:lnTo>
                  <a:pt x="191" y="684"/>
                </a:lnTo>
                <a:lnTo>
                  <a:pt x="161" y="666"/>
                </a:lnTo>
                <a:lnTo>
                  <a:pt x="132" y="644"/>
                </a:lnTo>
                <a:lnTo>
                  <a:pt x="106" y="620"/>
                </a:lnTo>
                <a:lnTo>
                  <a:pt x="83" y="595"/>
                </a:lnTo>
                <a:lnTo>
                  <a:pt x="62" y="568"/>
                </a:lnTo>
                <a:lnTo>
                  <a:pt x="44" y="537"/>
                </a:lnTo>
                <a:lnTo>
                  <a:pt x="29" y="505"/>
                </a:lnTo>
                <a:lnTo>
                  <a:pt x="15" y="472"/>
                </a:lnTo>
                <a:lnTo>
                  <a:pt x="7" y="436"/>
                </a:lnTo>
                <a:lnTo>
                  <a:pt x="2" y="401"/>
                </a:lnTo>
                <a:lnTo>
                  <a:pt x="0" y="364"/>
                </a:lnTo>
                <a:lnTo>
                  <a:pt x="0" y="364"/>
                </a:lnTo>
                <a:lnTo>
                  <a:pt x="2" y="327"/>
                </a:lnTo>
                <a:lnTo>
                  <a:pt x="7" y="290"/>
                </a:lnTo>
                <a:lnTo>
                  <a:pt x="15" y="256"/>
                </a:lnTo>
                <a:lnTo>
                  <a:pt x="29" y="222"/>
                </a:lnTo>
                <a:lnTo>
                  <a:pt x="44" y="190"/>
                </a:lnTo>
                <a:lnTo>
                  <a:pt x="62" y="160"/>
                </a:lnTo>
                <a:lnTo>
                  <a:pt x="83" y="131"/>
                </a:lnTo>
                <a:lnTo>
                  <a:pt x="106" y="106"/>
                </a:lnTo>
                <a:lnTo>
                  <a:pt x="132" y="82"/>
                </a:lnTo>
                <a:lnTo>
                  <a:pt x="161" y="62"/>
                </a:lnTo>
                <a:lnTo>
                  <a:pt x="191" y="44"/>
                </a:lnTo>
                <a:lnTo>
                  <a:pt x="223" y="28"/>
                </a:lnTo>
                <a:lnTo>
                  <a:pt x="255" y="17"/>
                </a:lnTo>
                <a:lnTo>
                  <a:pt x="291" y="6"/>
                </a:lnTo>
                <a:lnTo>
                  <a:pt x="328" y="1"/>
                </a:lnTo>
                <a:lnTo>
                  <a:pt x="365" y="0"/>
                </a:lnTo>
                <a:lnTo>
                  <a:pt x="365" y="0"/>
                </a:lnTo>
                <a:lnTo>
                  <a:pt x="402" y="1"/>
                </a:lnTo>
                <a:lnTo>
                  <a:pt x="438" y="6"/>
                </a:lnTo>
                <a:lnTo>
                  <a:pt x="473" y="17"/>
                </a:lnTo>
                <a:lnTo>
                  <a:pt x="507" y="28"/>
                </a:lnTo>
                <a:lnTo>
                  <a:pt x="539" y="44"/>
                </a:lnTo>
                <a:lnTo>
                  <a:pt x="568" y="62"/>
                </a:lnTo>
                <a:lnTo>
                  <a:pt x="597" y="82"/>
                </a:lnTo>
                <a:lnTo>
                  <a:pt x="622" y="106"/>
                </a:lnTo>
                <a:lnTo>
                  <a:pt x="646" y="131"/>
                </a:lnTo>
                <a:lnTo>
                  <a:pt x="668" y="160"/>
                </a:lnTo>
                <a:lnTo>
                  <a:pt x="685" y="190"/>
                </a:lnTo>
                <a:lnTo>
                  <a:pt x="702" y="222"/>
                </a:lnTo>
                <a:lnTo>
                  <a:pt x="713" y="256"/>
                </a:lnTo>
                <a:lnTo>
                  <a:pt x="722" y="290"/>
                </a:lnTo>
                <a:lnTo>
                  <a:pt x="727" y="327"/>
                </a:lnTo>
                <a:lnTo>
                  <a:pt x="730" y="364"/>
                </a:lnTo>
                <a:lnTo>
                  <a:pt x="730" y="364"/>
                </a:lnTo>
                <a:close/>
              </a:path>
            </a:pathLst>
          </a:custGeom>
          <a:solidFill>
            <a:srgbClr val="FDFCFC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7" name="Freeform 957">
            <a:extLst>
              <a:ext uri="{FF2B5EF4-FFF2-40B4-BE49-F238E27FC236}">
                <a16:creationId xmlns:a16="http://schemas.microsoft.com/office/drawing/2014/main" id="{C7D1025D-508A-A8AA-8EFD-65E739D6C9E0}"/>
              </a:ext>
            </a:extLst>
          </p:cNvPr>
          <p:cNvSpPr>
            <a:spLocks/>
          </p:cNvSpPr>
          <p:nvPr/>
        </p:nvSpPr>
        <p:spPr bwMode="auto">
          <a:xfrm>
            <a:off x="5405220" y="2251206"/>
            <a:ext cx="1091207" cy="1087412"/>
          </a:xfrm>
          <a:custGeom>
            <a:avLst/>
            <a:gdLst>
              <a:gd name="T0" fmla="*/ 575 w 575"/>
              <a:gd name="T1" fmla="*/ 287 h 573"/>
              <a:gd name="T2" fmla="*/ 568 w 575"/>
              <a:gd name="T3" fmla="*/ 344 h 573"/>
              <a:gd name="T4" fmla="*/ 551 w 575"/>
              <a:gd name="T5" fmla="*/ 398 h 573"/>
              <a:gd name="T6" fmla="*/ 526 w 575"/>
              <a:gd name="T7" fmla="*/ 447 h 573"/>
              <a:gd name="T8" fmla="*/ 490 w 575"/>
              <a:gd name="T9" fmla="*/ 489 h 573"/>
              <a:gd name="T10" fmla="*/ 448 w 575"/>
              <a:gd name="T11" fmla="*/ 525 h 573"/>
              <a:gd name="T12" fmla="*/ 399 w 575"/>
              <a:gd name="T13" fmla="*/ 552 h 573"/>
              <a:gd name="T14" fmla="*/ 345 w 575"/>
              <a:gd name="T15" fmla="*/ 567 h 573"/>
              <a:gd name="T16" fmla="*/ 287 w 575"/>
              <a:gd name="T17" fmla="*/ 573 h 573"/>
              <a:gd name="T18" fmla="*/ 257 w 575"/>
              <a:gd name="T19" fmla="*/ 572 h 573"/>
              <a:gd name="T20" fmla="*/ 201 w 575"/>
              <a:gd name="T21" fmla="*/ 560 h 573"/>
              <a:gd name="T22" fmla="*/ 150 w 575"/>
              <a:gd name="T23" fmla="*/ 538 h 573"/>
              <a:gd name="T24" fmla="*/ 103 w 575"/>
              <a:gd name="T25" fmla="*/ 508 h 573"/>
              <a:gd name="T26" fmla="*/ 64 w 575"/>
              <a:gd name="T27" fmla="*/ 469 h 573"/>
              <a:gd name="T28" fmla="*/ 34 w 575"/>
              <a:gd name="T29" fmla="*/ 423 h 573"/>
              <a:gd name="T30" fmla="*/ 12 w 575"/>
              <a:gd name="T31" fmla="*/ 371 h 573"/>
              <a:gd name="T32" fmla="*/ 0 w 575"/>
              <a:gd name="T33" fmla="*/ 316 h 573"/>
              <a:gd name="T34" fmla="*/ 0 w 575"/>
              <a:gd name="T35" fmla="*/ 287 h 573"/>
              <a:gd name="T36" fmla="*/ 5 w 575"/>
              <a:gd name="T37" fmla="*/ 230 h 573"/>
              <a:gd name="T38" fmla="*/ 22 w 575"/>
              <a:gd name="T39" fmla="*/ 176 h 573"/>
              <a:gd name="T40" fmla="*/ 49 w 575"/>
              <a:gd name="T41" fmla="*/ 127 h 573"/>
              <a:gd name="T42" fmla="*/ 83 w 575"/>
              <a:gd name="T43" fmla="*/ 85 h 573"/>
              <a:gd name="T44" fmla="*/ 127 w 575"/>
              <a:gd name="T45" fmla="*/ 49 h 573"/>
              <a:gd name="T46" fmla="*/ 174 w 575"/>
              <a:gd name="T47" fmla="*/ 22 h 573"/>
              <a:gd name="T48" fmla="*/ 228 w 575"/>
              <a:gd name="T49" fmla="*/ 5 h 573"/>
              <a:gd name="T50" fmla="*/ 287 w 575"/>
              <a:gd name="T51" fmla="*/ 0 h 573"/>
              <a:gd name="T52" fmla="*/ 316 w 575"/>
              <a:gd name="T53" fmla="*/ 2 h 573"/>
              <a:gd name="T54" fmla="*/ 372 w 575"/>
              <a:gd name="T55" fmla="*/ 12 h 573"/>
              <a:gd name="T56" fmla="*/ 424 w 575"/>
              <a:gd name="T57" fmla="*/ 34 h 573"/>
              <a:gd name="T58" fmla="*/ 470 w 575"/>
              <a:gd name="T59" fmla="*/ 66 h 573"/>
              <a:gd name="T60" fmla="*/ 509 w 575"/>
              <a:gd name="T61" fmla="*/ 105 h 573"/>
              <a:gd name="T62" fmla="*/ 539 w 575"/>
              <a:gd name="T63" fmla="*/ 150 h 573"/>
              <a:gd name="T64" fmla="*/ 561 w 575"/>
              <a:gd name="T65" fmla="*/ 201 h 573"/>
              <a:gd name="T66" fmla="*/ 573 w 575"/>
              <a:gd name="T67" fmla="*/ 257 h 573"/>
              <a:gd name="T68" fmla="*/ 575 w 575"/>
              <a:gd name="T69" fmla="*/ 287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5" h="573">
                <a:moveTo>
                  <a:pt x="575" y="287"/>
                </a:moveTo>
                <a:lnTo>
                  <a:pt x="575" y="287"/>
                </a:lnTo>
                <a:lnTo>
                  <a:pt x="573" y="316"/>
                </a:lnTo>
                <a:lnTo>
                  <a:pt x="568" y="344"/>
                </a:lnTo>
                <a:lnTo>
                  <a:pt x="561" y="371"/>
                </a:lnTo>
                <a:lnTo>
                  <a:pt x="551" y="398"/>
                </a:lnTo>
                <a:lnTo>
                  <a:pt x="539" y="423"/>
                </a:lnTo>
                <a:lnTo>
                  <a:pt x="526" y="447"/>
                </a:lnTo>
                <a:lnTo>
                  <a:pt x="509" y="469"/>
                </a:lnTo>
                <a:lnTo>
                  <a:pt x="490" y="489"/>
                </a:lnTo>
                <a:lnTo>
                  <a:pt x="470" y="508"/>
                </a:lnTo>
                <a:lnTo>
                  <a:pt x="448" y="525"/>
                </a:lnTo>
                <a:lnTo>
                  <a:pt x="424" y="538"/>
                </a:lnTo>
                <a:lnTo>
                  <a:pt x="399" y="552"/>
                </a:lnTo>
                <a:lnTo>
                  <a:pt x="372" y="560"/>
                </a:lnTo>
                <a:lnTo>
                  <a:pt x="345" y="567"/>
                </a:lnTo>
                <a:lnTo>
                  <a:pt x="316" y="572"/>
                </a:lnTo>
                <a:lnTo>
                  <a:pt x="287" y="573"/>
                </a:lnTo>
                <a:lnTo>
                  <a:pt x="287" y="573"/>
                </a:lnTo>
                <a:lnTo>
                  <a:pt x="257" y="572"/>
                </a:lnTo>
                <a:lnTo>
                  <a:pt x="228" y="567"/>
                </a:lnTo>
                <a:lnTo>
                  <a:pt x="201" y="560"/>
                </a:lnTo>
                <a:lnTo>
                  <a:pt x="174" y="552"/>
                </a:lnTo>
                <a:lnTo>
                  <a:pt x="150" y="538"/>
                </a:lnTo>
                <a:lnTo>
                  <a:pt x="127" y="525"/>
                </a:lnTo>
                <a:lnTo>
                  <a:pt x="103" y="508"/>
                </a:lnTo>
                <a:lnTo>
                  <a:pt x="83" y="489"/>
                </a:lnTo>
                <a:lnTo>
                  <a:pt x="64" y="469"/>
                </a:lnTo>
                <a:lnTo>
                  <a:pt x="49" y="447"/>
                </a:lnTo>
                <a:lnTo>
                  <a:pt x="34" y="423"/>
                </a:lnTo>
                <a:lnTo>
                  <a:pt x="22" y="398"/>
                </a:lnTo>
                <a:lnTo>
                  <a:pt x="12" y="371"/>
                </a:lnTo>
                <a:lnTo>
                  <a:pt x="5" y="344"/>
                </a:lnTo>
                <a:lnTo>
                  <a:pt x="0" y="316"/>
                </a:lnTo>
                <a:lnTo>
                  <a:pt x="0" y="287"/>
                </a:lnTo>
                <a:lnTo>
                  <a:pt x="0" y="287"/>
                </a:lnTo>
                <a:lnTo>
                  <a:pt x="0" y="257"/>
                </a:lnTo>
                <a:lnTo>
                  <a:pt x="5" y="230"/>
                </a:lnTo>
                <a:lnTo>
                  <a:pt x="12" y="201"/>
                </a:lnTo>
                <a:lnTo>
                  <a:pt x="22" y="176"/>
                </a:lnTo>
                <a:lnTo>
                  <a:pt x="34" y="150"/>
                </a:lnTo>
                <a:lnTo>
                  <a:pt x="49" y="127"/>
                </a:lnTo>
                <a:lnTo>
                  <a:pt x="64" y="105"/>
                </a:lnTo>
                <a:lnTo>
                  <a:pt x="83" y="85"/>
                </a:lnTo>
                <a:lnTo>
                  <a:pt x="103" y="66"/>
                </a:lnTo>
                <a:lnTo>
                  <a:pt x="127" y="49"/>
                </a:lnTo>
                <a:lnTo>
                  <a:pt x="150" y="34"/>
                </a:lnTo>
                <a:lnTo>
                  <a:pt x="174" y="22"/>
                </a:lnTo>
                <a:lnTo>
                  <a:pt x="201" y="12"/>
                </a:lnTo>
                <a:lnTo>
                  <a:pt x="228" y="5"/>
                </a:lnTo>
                <a:lnTo>
                  <a:pt x="257" y="2"/>
                </a:lnTo>
                <a:lnTo>
                  <a:pt x="287" y="0"/>
                </a:lnTo>
                <a:lnTo>
                  <a:pt x="287" y="0"/>
                </a:lnTo>
                <a:lnTo>
                  <a:pt x="316" y="2"/>
                </a:lnTo>
                <a:lnTo>
                  <a:pt x="345" y="5"/>
                </a:lnTo>
                <a:lnTo>
                  <a:pt x="372" y="12"/>
                </a:lnTo>
                <a:lnTo>
                  <a:pt x="399" y="22"/>
                </a:lnTo>
                <a:lnTo>
                  <a:pt x="424" y="34"/>
                </a:lnTo>
                <a:lnTo>
                  <a:pt x="448" y="49"/>
                </a:lnTo>
                <a:lnTo>
                  <a:pt x="470" y="66"/>
                </a:lnTo>
                <a:lnTo>
                  <a:pt x="490" y="85"/>
                </a:lnTo>
                <a:lnTo>
                  <a:pt x="509" y="105"/>
                </a:lnTo>
                <a:lnTo>
                  <a:pt x="526" y="127"/>
                </a:lnTo>
                <a:lnTo>
                  <a:pt x="539" y="150"/>
                </a:lnTo>
                <a:lnTo>
                  <a:pt x="551" y="176"/>
                </a:lnTo>
                <a:lnTo>
                  <a:pt x="561" y="201"/>
                </a:lnTo>
                <a:lnTo>
                  <a:pt x="568" y="230"/>
                </a:lnTo>
                <a:lnTo>
                  <a:pt x="573" y="257"/>
                </a:lnTo>
                <a:lnTo>
                  <a:pt x="575" y="287"/>
                </a:lnTo>
                <a:lnTo>
                  <a:pt x="575" y="287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8" name="Freeform 958">
            <a:extLst>
              <a:ext uri="{FF2B5EF4-FFF2-40B4-BE49-F238E27FC236}">
                <a16:creationId xmlns:a16="http://schemas.microsoft.com/office/drawing/2014/main" id="{55CE4735-1DC0-91DF-F839-B1E6DB218123}"/>
              </a:ext>
            </a:extLst>
          </p:cNvPr>
          <p:cNvSpPr>
            <a:spLocks/>
          </p:cNvSpPr>
          <p:nvPr/>
        </p:nvSpPr>
        <p:spPr bwMode="auto">
          <a:xfrm>
            <a:off x="9775742" y="3868090"/>
            <a:ext cx="1571338" cy="1060843"/>
          </a:xfrm>
          <a:custGeom>
            <a:avLst/>
            <a:gdLst>
              <a:gd name="T0" fmla="*/ 137 w 828"/>
              <a:gd name="T1" fmla="*/ 559 h 559"/>
              <a:gd name="T2" fmla="*/ 123 w 828"/>
              <a:gd name="T3" fmla="*/ 557 h 559"/>
              <a:gd name="T4" fmla="*/ 96 w 828"/>
              <a:gd name="T5" fmla="*/ 552 h 559"/>
              <a:gd name="T6" fmla="*/ 72 w 828"/>
              <a:gd name="T7" fmla="*/ 542 h 559"/>
              <a:gd name="T8" fmla="*/ 50 w 828"/>
              <a:gd name="T9" fmla="*/ 527 h 559"/>
              <a:gd name="T10" fmla="*/ 32 w 828"/>
              <a:gd name="T11" fmla="*/ 509 h 559"/>
              <a:gd name="T12" fmla="*/ 17 w 828"/>
              <a:gd name="T13" fmla="*/ 487 h 559"/>
              <a:gd name="T14" fmla="*/ 6 w 828"/>
              <a:gd name="T15" fmla="*/ 463 h 559"/>
              <a:gd name="T16" fmla="*/ 0 w 828"/>
              <a:gd name="T17" fmla="*/ 436 h 559"/>
              <a:gd name="T18" fmla="*/ 0 w 828"/>
              <a:gd name="T19" fmla="*/ 136 h 559"/>
              <a:gd name="T20" fmla="*/ 0 w 828"/>
              <a:gd name="T21" fmla="*/ 123 h 559"/>
              <a:gd name="T22" fmla="*/ 6 w 828"/>
              <a:gd name="T23" fmla="*/ 96 h 559"/>
              <a:gd name="T24" fmla="*/ 17 w 828"/>
              <a:gd name="T25" fmla="*/ 70 h 559"/>
              <a:gd name="T26" fmla="*/ 32 w 828"/>
              <a:gd name="T27" fmla="*/ 48 h 559"/>
              <a:gd name="T28" fmla="*/ 50 w 828"/>
              <a:gd name="T29" fmla="*/ 30 h 559"/>
              <a:gd name="T30" fmla="*/ 72 w 828"/>
              <a:gd name="T31" fmla="*/ 15 h 559"/>
              <a:gd name="T32" fmla="*/ 96 w 828"/>
              <a:gd name="T33" fmla="*/ 5 h 559"/>
              <a:gd name="T34" fmla="*/ 123 w 828"/>
              <a:gd name="T35" fmla="*/ 0 h 559"/>
              <a:gd name="T36" fmla="*/ 690 w 828"/>
              <a:gd name="T37" fmla="*/ 0 h 559"/>
              <a:gd name="T38" fmla="*/ 705 w 828"/>
              <a:gd name="T39" fmla="*/ 0 h 559"/>
              <a:gd name="T40" fmla="*/ 732 w 828"/>
              <a:gd name="T41" fmla="*/ 5 h 559"/>
              <a:gd name="T42" fmla="*/ 756 w 828"/>
              <a:gd name="T43" fmla="*/ 15 h 559"/>
              <a:gd name="T44" fmla="*/ 778 w 828"/>
              <a:gd name="T45" fmla="*/ 30 h 559"/>
              <a:gd name="T46" fmla="*/ 796 w 828"/>
              <a:gd name="T47" fmla="*/ 48 h 559"/>
              <a:gd name="T48" fmla="*/ 811 w 828"/>
              <a:gd name="T49" fmla="*/ 70 h 559"/>
              <a:gd name="T50" fmla="*/ 821 w 828"/>
              <a:gd name="T51" fmla="*/ 96 h 559"/>
              <a:gd name="T52" fmla="*/ 828 w 828"/>
              <a:gd name="T53" fmla="*/ 123 h 559"/>
              <a:gd name="T54" fmla="*/ 828 w 828"/>
              <a:gd name="T55" fmla="*/ 421 h 559"/>
              <a:gd name="T56" fmla="*/ 828 w 828"/>
              <a:gd name="T57" fmla="*/ 436 h 559"/>
              <a:gd name="T58" fmla="*/ 821 w 828"/>
              <a:gd name="T59" fmla="*/ 463 h 559"/>
              <a:gd name="T60" fmla="*/ 811 w 828"/>
              <a:gd name="T61" fmla="*/ 487 h 559"/>
              <a:gd name="T62" fmla="*/ 796 w 828"/>
              <a:gd name="T63" fmla="*/ 509 h 559"/>
              <a:gd name="T64" fmla="*/ 778 w 828"/>
              <a:gd name="T65" fmla="*/ 527 h 559"/>
              <a:gd name="T66" fmla="*/ 756 w 828"/>
              <a:gd name="T67" fmla="*/ 542 h 559"/>
              <a:gd name="T68" fmla="*/ 732 w 828"/>
              <a:gd name="T69" fmla="*/ 552 h 559"/>
              <a:gd name="T70" fmla="*/ 705 w 828"/>
              <a:gd name="T71" fmla="*/ 557 h 559"/>
              <a:gd name="T72" fmla="*/ 690 w 828"/>
              <a:gd name="T73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8" h="559">
                <a:moveTo>
                  <a:pt x="690" y="559"/>
                </a:moveTo>
                <a:lnTo>
                  <a:pt x="137" y="559"/>
                </a:lnTo>
                <a:lnTo>
                  <a:pt x="137" y="559"/>
                </a:lnTo>
                <a:lnTo>
                  <a:pt x="123" y="557"/>
                </a:lnTo>
                <a:lnTo>
                  <a:pt x="110" y="556"/>
                </a:lnTo>
                <a:lnTo>
                  <a:pt x="96" y="552"/>
                </a:lnTo>
                <a:lnTo>
                  <a:pt x="84" y="547"/>
                </a:lnTo>
                <a:lnTo>
                  <a:pt x="72" y="542"/>
                </a:lnTo>
                <a:lnTo>
                  <a:pt x="61" y="536"/>
                </a:lnTo>
                <a:lnTo>
                  <a:pt x="50" y="527"/>
                </a:lnTo>
                <a:lnTo>
                  <a:pt x="40" y="519"/>
                </a:lnTo>
                <a:lnTo>
                  <a:pt x="32" y="509"/>
                </a:lnTo>
                <a:lnTo>
                  <a:pt x="23" y="499"/>
                </a:lnTo>
                <a:lnTo>
                  <a:pt x="17" y="487"/>
                </a:lnTo>
                <a:lnTo>
                  <a:pt x="10" y="475"/>
                </a:lnTo>
                <a:lnTo>
                  <a:pt x="6" y="463"/>
                </a:lnTo>
                <a:lnTo>
                  <a:pt x="3" y="450"/>
                </a:lnTo>
                <a:lnTo>
                  <a:pt x="0" y="436"/>
                </a:lnTo>
                <a:lnTo>
                  <a:pt x="0" y="421"/>
                </a:lnTo>
                <a:lnTo>
                  <a:pt x="0" y="136"/>
                </a:lnTo>
                <a:lnTo>
                  <a:pt x="0" y="136"/>
                </a:lnTo>
                <a:lnTo>
                  <a:pt x="0" y="123"/>
                </a:lnTo>
                <a:lnTo>
                  <a:pt x="3" y="109"/>
                </a:lnTo>
                <a:lnTo>
                  <a:pt x="6" y="96"/>
                </a:lnTo>
                <a:lnTo>
                  <a:pt x="10" y="82"/>
                </a:lnTo>
                <a:lnTo>
                  <a:pt x="17" y="70"/>
                </a:lnTo>
                <a:lnTo>
                  <a:pt x="23" y="60"/>
                </a:lnTo>
                <a:lnTo>
                  <a:pt x="32" y="48"/>
                </a:lnTo>
                <a:lnTo>
                  <a:pt x="40" y="38"/>
                </a:lnTo>
                <a:lnTo>
                  <a:pt x="50" y="30"/>
                </a:lnTo>
                <a:lnTo>
                  <a:pt x="61" y="23"/>
                </a:lnTo>
                <a:lnTo>
                  <a:pt x="72" y="15"/>
                </a:lnTo>
                <a:lnTo>
                  <a:pt x="84" y="10"/>
                </a:lnTo>
                <a:lnTo>
                  <a:pt x="96" y="5"/>
                </a:lnTo>
                <a:lnTo>
                  <a:pt x="110" y="1"/>
                </a:lnTo>
                <a:lnTo>
                  <a:pt x="123" y="0"/>
                </a:lnTo>
                <a:lnTo>
                  <a:pt x="137" y="0"/>
                </a:lnTo>
                <a:lnTo>
                  <a:pt x="690" y="0"/>
                </a:lnTo>
                <a:lnTo>
                  <a:pt x="690" y="0"/>
                </a:lnTo>
                <a:lnTo>
                  <a:pt x="705" y="0"/>
                </a:lnTo>
                <a:lnTo>
                  <a:pt x="718" y="1"/>
                </a:lnTo>
                <a:lnTo>
                  <a:pt x="732" y="5"/>
                </a:lnTo>
                <a:lnTo>
                  <a:pt x="744" y="10"/>
                </a:lnTo>
                <a:lnTo>
                  <a:pt x="756" y="15"/>
                </a:lnTo>
                <a:lnTo>
                  <a:pt x="767" y="23"/>
                </a:lnTo>
                <a:lnTo>
                  <a:pt x="778" y="30"/>
                </a:lnTo>
                <a:lnTo>
                  <a:pt x="788" y="38"/>
                </a:lnTo>
                <a:lnTo>
                  <a:pt x="796" y="48"/>
                </a:lnTo>
                <a:lnTo>
                  <a:pt x="805" y="60"/>
                </a:lnTo>
                <a:lnTo>
                  <a:pt x="811" y="70"/>
                </a:lnTo>
                <a:lnTo>
                  <a:pt x="816" y="82"/>
                </a:lnTo>
                <a:lnTo>
                  <a:pt x="821" y="96"/>
                </a:lnTo>
                <a:lnTo>
                  <a:pt x="825" y="109"/>
                </a:lnTo>
                <a:lnTo>
                  <a:pt x="828" y="123"/>
                </a:lnTo>
                <a:lnTo>
                  <a:pt x="828" y="136"/>
                </a:lnTo>
                <a:lnTo>
                  <a:pt x="828" y="421"/>
                </a:lnTo>
                <a:lnTo>
                  <a:pt x="828" y="421"/>
                </a:lnTo>
                <a:lnTo>
                  <a:pt x="828" y="436"/>
                </a:lnTo>
                <a:lnTo>
                  <a:pt x="825" y="450"/>
                </a:lnTo>
                <a:lnTo>
                  <a:pt x="821" y="463"/>
                </a:lnTo>
                <a:lnTo>
                  <a:pt x="816" y="475"/>
                </a:lnTo>
                <a:lnTo>
                  <a:pt x="811" y="487"/>
                </a:lnTo>
                <a:lnTo>
                  <a:pt x="805" y="499"/>
                </a:lnTo>
                <a:lnTo>
                  <a:pt x="796" y="509"/>
                </a:lnTo>
                <a:lnTo>
                  <a:pt x="788" y="519"/>
                </a:lnTo>
                <a:lnTo>
                  <a:pt x="778" y="527"/>
                </a:lnTo>
                <a:lnTo>
                  <a:pt x="767" y="536"/>
                </a:lnTo>
                <a:lnTo>
                  <a:pt x="756" y="542"/>
                </a:lnTo>
                <a:lnTo>
                  <a:pt x="744" y="547"/>
                </a:lnTo>
                <a:lnTo>
                  <a:pt x="732" y="552"/>
                </a:lnTo>
                <a:lnTo>
                  <a:pt x="718" y="556"/>
                </a:lnTo>
                <a:lnTo>
                  <a:pt x="705" y="557"/>
                </a:lnTo>
                <a:lnTo>
                  <a:pt x="690" y="559"/>
                </a:lnTo>
                <a:lnTo>
                  <a:pt x="690" y="559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9" name="Freeform 959">
            <a:extLst>
              <a:ext uri="{FF2B5EF4-FFF2-40B4-BE49-F238E27FC236}">
                <a16:creationId xmlns:a16="http://schemas.microsoft.com/office/drawing/2014/main" id="{F7367BE9-96D0-0C04-DF2C-C7025146621A}"/>
              </a:ext>
            </a:extLst>
          </p:cNvPr>
          <p:cNvSpPr>
            <a:spLocks/>
          </p:cNvSpPr>
          <p:nvPr/>
        </p:nvSpPr>
        <p:spPr bwMode="auto">
          <a:xfrm>
            <a:off x="5873965" y="3868090"/>
            <a:ext cx="5283340" cy="1060843"/>
          </a:xfrm>
          <a:custGeom>
            <a:avLst/>
            <a:gdLst>
              <a:gd name="T0" fmla="*/ 2702 w 2784"/>
              <a:gd name="T1" fmla="*/ 559 h 559"/>
              <a:gd name="T2" fmla="*/ 82 w 2784"/>
              <a:gd name="T3" fmla="*/ 559 h 559"/>
              <a:gd name="T4" fmla="*/ 82 w 2784"/>
              <a:gd name="T5" fmla="*/ 559 h 559"/>
              <a:gd name="T6" fmla="*/ 66 w 2784"/>
              <a:gd name="T7" fmla="*/ 557 h 559"/>
              <a:gd name="T8" fmla="*/ 50 w 2784"/>
              <a:gd name="T9" fmla="*/ 552 h 559"/>
              <a:gd name="T10" fmla="*/ 37 w 2784"/>
              <a:gd name="T11" fmla="*/ 546 h 559"/>
              <a:gd name="T12" fmla="*/ 23 w 2784"/>
              <a:gd name="T13" fmla="*/ 536 h 559"/>
              <a:gd name="T14" fmla="*/ 13 w 2784"/>
              <a:gd name="T15" fmla="*/ 522 h 559"/>
              <a:gd name="T16" fmla="*/ 6 w 2784"/>
              <a:gd name="T17" fmla="*/ 509 h 559"/>
              <a:gd name="T18" fmla="*/ 1 w 2784"/>
              <a:gd name="T19" fmla="*/ 493 h 559"/>
              <a:gd name="T20" fmla="*/ 0 w 2784"/>
              <a:gd name="T21" fmla="*/ 477 h 559"/>
              <a:gd name="T22" fmla="*/ 0 w 2784"/>
              <a:gd name="T23" fmla="*/ 80 h 559"/>
              <a:gd name="T24" fmla="*/ 0 w 2784"/>
              <a:gd name="T25" fmla="*/ 80 h 559"/>
              <a:gd name="T26" fmla="*/ 1 w 2784"/>
              <a:gd name="T27" fmla="*/ 64 h 559"/>
              <a:gd name="T28" fmla="*/ 6 w 2784"/>
              <a:gd name="T29" fmla="*/ 48 h 559"/>
              <a:gd name="T30" fmla="*/ 13 w 2784"/>
              <a:gd name="T31" fmla="*/ 35 h 559"/>
              <a:gd name="T32" fmla="*/ 23 w 2784"/>
              <a:gd name="T33" fmla="*/ 23 h 559"/>
              <a:gd name="T34" fmla="*/ 37 w 2784"/>
              <a:gd name="T35" fmla="*/ 13 h 559"/>
              <a:gd name="T36" fmla="*/ 50 w 2784"/>
              <a:gd name="T37" fmla="*/ 5 h 559"/>
              <a:gd name="T38" fmla="*/ 66 w 2784"/>
              <a:gd name="T39" fmla="*/ 1 h 559"/>
              <a:gd name="T40" fmla="*/ 82 w 2784"/>
              <a:gd name="T41" fmla="*/ 0 h 559"/>
              <a:gd name="T42" fmla="*/ 2702 w 2784"/>
              <a:gd name="T43" fmla="*/ 0 h 559"/>
              <a:gd name="T44" fmla="*/ 2702 w 2784"/>
              <a:gd name="T45" fmla="*/ 0 h 559"/>
              <a:gd name="T46" fmla="*/ 2719 w 2784"/>
              <a:gd name="T47" fmla="*/ 1 h 559"/>
              <a:gd name="T48" fmla="*/ 2734 w 2784"/>
              <a:gd name="T49" fmla="*/ 5 h 559"/>
              <a:gd name="T50" fmla="*/ 2747 w 2784"/>
              <a:gd name="T51" fmla="*/ 13 h 559"/>
              <a:gd name="T52" fmla="*/ 2761 w 2784"/>
              <a:gd name="T53" fmla="*/ 23 h 559"/>
              <a:gd name="T54" fmla="*/ 2771 w 2784"/>
              <a:gd name="T55" fmla="*/ 35 h 559"/>
              <a:gd name="T56" fmla="*/ 2778 w 2784"/>
              <a:gd name="T57" fmla="*/ 48 h 559"/>
              <a:gd name="T58" fmla="*/ 2783 w 2784"/>
              <a:gd name="T59" fmla="*/ 64 h 559"/>
              <a:gd name="T60" fmla="*/ 2784 w 2784"/>
              <a:gd name="T61" fmla="*/ 80 h 559"/>
              <a:gd name="T62" fmla="*/ 2784 w 2784"/>
              <a:gd name="T63" fmla="*/ 477 h 559"/>
              <a:gd name="T64" fmla="*/ 2784 w 2784"/>
              <a:gd name="T65" fmla="*/ 477 h 559"/>
              <a:gd name="T66" fmla="*/ 2783 w 2784"/>
              <a:gd name="T67" fmla="*/ 493 h 559"/>
              <a:gd name="T68" fmla="*/ 2778 w 2784"/>
              <a:gd name="T69" fmla="*/ 509 h 559"/>
              <a:gd name="T70" fmla="*/ 2771 w 2784"/>
              <a:gd name="T71" fmla="*/ 522 h 559"/>
              <a:gd name="T72" fmla="*/ 2761 w 2784"/>
              <a:gd name="T73" fmla="*/ 536 h 559"/>
              <a:gd name="T74" fmla="*/ 2747 w 2784"/>
              <a:gd name="T75" fmla="*/ 546 h 559"/>
              <a:gd name="T76" fmla="*/ 2734 w 2784"/>
              <a:gd name="T77" fmla="*/ 552 h 559"/>
              <a:gd name="T78" fmla="*/ 2719 w 2784"/>
              <a:gd name="T79" fmla="*/ 557 h 559"/>
              <a:gd name="T80" fmla="*/ 2702 w 2784"/>
              <a:gd name="T81" fmla="*/ 559 h 559"/>
              <a:gd name="T82" fmla="*/ 2702 w 2784"/>
              <a:gd name="T83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84" h="559">
                <a:moveTo>
                  <a:pt x="2702" y="559"/>
                </a:moveTo>
                <a:lnTo>
                  <a:pt x="82" y="559"/>
                </a:lnTo>
                <a:lnTo>
                  <a:pt x="82" y="559"/>
                </a:lnTo>
                <a:lnTo>
                  <a:pt x="66" y="557"/>
                </a:lnTo>
                <a:lnTo>
                  <a:pt x="50" y="552"/>
                </a:lnTo>
                <a:lnTo>
                  <a:pt x="37" y="546"/>
                </a:lnTo>
                <a:lnTo>
                  <a:pt x="23" y="536"/>
                </a:lnTo>
                <a:lnTo>
                  <a:pt x="13" y="522"/>
                </a:lnTo>
                <a:lnTo>
                  <a:pt x="6" y="509"/>
                </a:lnTo>
                <a:lnTo>
                  <a:pt x="1" y="493"/>
                </a:lnTo>
                <a:lnTo>
                  <a:pt x="0" y="477"/>
                </a:lnTo>
                <a:lnTo>
                  <a:pt x="0" y="80"/>
                </a:lnTo>
                <a:lnTo>
                  <a:pt x="0" y="80"/>
                </a:lnTo>
                <a:lnTo>
                  <a:pt x="1" y="64"/>
                </a:lnTo>
                <a:lnTo>
                  <a:pt x="6" y="48"/>
                </a:lnTo>
                <a:lnTo>
                  <a:pt x="13" y="35"/>
                </a:lnTo>
                <a:lnTo>
                  <a:pt x="23" y="23"/>
                </a:lnTo>
                <a:lnTo>
                  <a:pt x="37" y="13"/>
                </a:lnTo>
                <a:lnTo>
                  <a:pt x="50" y="5"/>
                </a:lnTo>
                <a:lnTo>
                  <a:pt x="66" y="1"/>
                </a:lnTo>
                <a:lnTo>
                  <a:pt x="82" y="0"/>
                </a:lnTo>
                <a:lnTo>
                  <a:pt x="2702" y="0"/>
                </a:lnTo>
                <a:lnTo>
                  <a:pt x="2702" y="0"/>
                </a:lnTo>
                <a:lnTo>
                  <a:pt x="2719" y="1"/>
                </a:lnTo>
                <a:lnTo>
                  <a:pt x="2734" y="5"/>
                </a:lnTo>
                <a:lnTo>
                  <a:pt x="2747" y="13"/>
                </a:lnTo>
                <a:lnTo>
                  <a:pt x="2761" y="23"/>
                </a:lnTo>
                <a:lnTo>
                  <a:pt x="2771" y="35"/>
                </a:lnTo>
                <a:lnTo>
                  <a:pt x="2778" y="48"/>
                </a:lnTo>
                <a:lnTo>
                  <a:pt x="2783" y="64"/>
                </a:lnTo>
                <a:lnTo>
                  <a:pt x="2784" y="80"/>
                </a:lnTo>
                <a:lnTo>
                  <a:pt x="2784" y="477"/>
                </a:lnTo>
                <a:lnTo>
                  <a:pt x="2784" y="477"/>
                </a:lnTo>
                <a:lnTo>
                  <a:pt x="2783" y="493"/>
                </a:lnTo>
                <a:lnTo>
                  <a:pt x="2778" y="509"/>
                </a:lnTo>
                <a:lnTo>
                  <a:pt x="2771" y="522"/>
                </a:lnTo>
                <a:lnTo>
                  <a:pt x="2761" y="536"/>
                </a:lnTo>
                <a:lnTo>
                  <a:pt x="2747" y="546"/>
                </a:lnTo>
                <a:lnTo>
                  <a:pt x="2734" y="552"/>
                </a:lnTo>
                <a:lnTo>
                  <a:pt x="2719" y="557"/>
                </a:lnTo>
                <a:lnTo>
                  <a:pt x="2702" y="559"/>
                </a:lnTo>
                <a:lnTo>
                  <a:pt x="2702" y="559"/>
                </a:lnTo>
                <a:close/>
              </a:path>
            </a:pathLst>
          </a:custGeom>
          <a:solidFill>
            <a:srgbClr val="F7F7F9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" name="Freeform 960">
            <a:extLst>
              <a:ext uri="{FF2B5EF4-FFF2-40B4-BE49-F238E27FC236}">
                <a16:creationId xmlns:a16="http://schemas.microsoft.com/office/drawing/2014/main" id="{D3A4164F-7522-67E1-264B-1C948C9BA6B1}"/>
              </a:ext>
            </a:extLst>
          </p:cNvPr>
          <p:cNvSpPr>
            <a:spLocks/>
          </p:cNvSpPr>
          <p:nvPr/>
        </p:nvSpPr>
        <p:spPr bwMode="auto">
          <a:xfrm>
            <a:off x="5240116" y="3640360"/>
            <a:ext cx="1387256" cy="1381563"/>
          </a:xfrm>
          <a:custGeom>
            <a:avLst/>
            <a:gdLst>
              <a:gd name="T0" fmla="*/ 731 w 731"/>
              <a:gd name="T1" fmla="*/ 364 h 728"/>
              <a:gd name="T2" fmla="*/ 724 w 731"/>
              <a:gd name="T3" fmla="*/ 436 h 728"/>
              <a:gd name="T4" fmla="*/ 702 w 731"/>
              <a:gd name="T5" fmla="*/ 506 h 728"/>
              <a:gd name="T6" fmla="*/ 668 w 731"/>
              <a:gd name="T7" fmla="*/ 568 h 728"/>
              <a:gd name="T8" fmla="*/ 624 w 731"/>
              <a:gd name="T9" fmla="*/ 620 h 728"/>
              <a:gd name="T10" fmla="*/ 570 w 731"/>
              <a:gd name="T11" fmla="*/ 666 h 728"/>
              <a:gd name="T12" fmla="*/ 508 w 731"/>
              <a:gd name="T13" fmla="*/ 699 h 728"/>
              <a:gd name="T14" fmla="*/ 440 w 731"/>
              <a:gd name="T15" fmla="*/ 720 h 728"/>
              <a:gd name="T16" fmla="*/ 366 w 731"/>
              <a:gd name="T17" fmla="*/ 728 h 728"/>
              <a:gd name="T18" fmla="*/ 329 w 731"/>
              <a:gd name="T19" fmla="*/ 726 h 728"/>
              <a:gd name="T20" fmla="*/ 257 w 731"/>
              <a:gd name="T21" fmla="*/ 711 h 728"/>
              <a:gd name="T22" fmla="*/ 192 w 731"/>
              <a:gd name="T23" fmla="*/ 684 h 728"/>
              <a:gd name="T24" fmla="*/ 134 w 731"/>
              <a:gd name="T25" fmla="*/ 644 h 728"/>
              <a:gd name="T26" fmla="*/ 85 w 731"/>
              <a:gd name="T27" fmla="*/ 595 h 728"/>
              <a:gd name="T28" fmla="*/ 44 w 731"/>
              <a:gd name="T29" fmla="*/ 538 h 728"/>
              <a:gd name="T30" fmla="*/ 17 w 731"/>
              <a:gd name="T31" fmla="*/ 472 h 728"/>
              <a:gd name="T32" fmla="*/ 2 w 731"/>
              <a:gd name="T33" fmla="*/ 401 h 728"/>
              <a:gd name="T34" fmla="*/ 0 w 731"/>
              <a:gd name="T35" fmla="*/ 364 h 728"/>
              <a:gd name="T36" fmla="*/ 9 w 731"/>
              <a:gd name="T37" fmla="*/ 290 h 728"/>
              <a:gd name="T38" fmla="*/ 29 w 731"/>
              <a:gd name="T39" fmla="*/ 222 h 728"/>
              <a:gd name="T40" fmla="*/ 63 w 731"/>
              <a:gd name="T41" fmla="*/ 160 h 728"/>
              <a:gd name="T42" fmla="*/ 109 w 731"/>
              <a:gd name="T43" fmla="*/ 106 h 728"/>
              <a:gd name="T44" fmla="*/ 161 w 731"/>
              <a:gd name="T45" fmla="*/ 62 h 728"/>
              <a:gd name="T46" fmla="*/ 224 w 731"/>
              <a:gd name="T47" fmla="*/ 29 h 728"/>
              <a:gd name="T48" fmla="*/ 293 w 731"/>
              <a:gd name="T49" fmla="*/ 7 h 728"/>
              <a:gd name="T50" fmla="*/ 366 w 731"/>
              <a:gd name="T51" fmla="*/ 0 h 728"/>
              <a:gd name="T52" fmla="*/ 403 w 731"/>
              <a:gd name="T53" fmla="*/ 2 h 728"/>
              <a:gd name="T54" fmla="*/ 474 w 731"/>
              <a:gd name="T55" fmla="*/ 17 h 728"/>
              <a:gd name="T56" fmla="*/ 540 w 731"/>
              <a:gd name="T57" fmla="*/ 44 h 728"/>
              <a:gd name="T58" fmla="*/ 599 w 731"/>
              <a:gd name="T59" fmla="*/ 82 h 728"/>
              <a:gd name="T60" fmla="*/ 648 w 731"/>
              <a:gd name="T61" fmla="*/ 131 h 728"/>
              <a:gd name="T62" fmla="*/ 687 w 731"/>
              <a:gd name="T63" fmla="*/ 190 h 728"/>
              <a:gd name="T64" fmla="*/ 714 w 731"/>
              <a:gd name="T65" fmla="*/ 256 h 728"/>
              <a:gd name="T66" fmla="*/ 729 w 731"/>
              <a:gd name="T67" fmla="*/ 327 h 728"/>
              <a:gd name="T68" fmla="*/ 731 w 731"/>
              <a:gd name="T69" fmla="*/ 36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1" h="728">
                <a:moveTo>
                  <a:pt x="731" y="364"/>
                </a:moveTo>
                <a:lnTo>
                  <a:pt x="731" y="364"/>
                </a:lnTo>
                <a:lnTo>
                  <a:pt x="729" y="401"/>
                </a:lnTo>
                <a:lnTo>
                  <a:pt x="724" y="436"/>
                </a:lnTo>
                <a:lnTo>
                  <a:pt x="714" y="472"/>
                </a:lnTo>
                <a:lnTo>
                  <a:pt x="702" y="506"/>
                </a:lnTo>
                <a:lnTo>
                  <a:pt x="687" y="538"/>
                </a:lnTo>
                <a:lnTo>
                  <a:pt x="668" y="568"/>
                </a:lnTo>
                <a:lnTo>
                  <a:pt x="648" y="595"/>
                </a:lnTo>
                <a:lnTo>
                  <a:pt x="624" y="620"/>
                </a:lnTo>
                <a:lnTo>
                  <a:pt x="599" y="644"/>
                </a:lnTo>
                <a:lnTo>
                  <a:pt x="570" y="666"/>
                </a:lnTo>
                <a:lnTo>
                  <a:pt x="540" y="684"/>
                </a:lnTo>
                <a:lnTo>
                  <a:pt x="508" y="699"/>
                </a:lnTo>
                <a:lnTo>
                  <a:pt x="474" y="711"/>
                </a:lnTo>
                <a:lnTo>
                  <a:pt x="440" y="720"/>
                </a:lnTo>
                <a:lnTo>
                  <a:pt x="403" y="726"/>
                </a:lnTo>
                <a:lnTo>
                  <a:pt x="366" y="728"/>
                </a:lnTo>
                <a:lnTo>
                  <a:pt x="366" y="728"/>
                </a:lnTo>
                <a:lnTo>
                  <a:pt x="329" y="726"/>
                </a:lnTo>
                <a:lnTo>
                  <a:pt x="293" y="720"/>
                </a:lnTo>
                <a:lnTo>
                  <a:pt x="257" y="711"/>
                </a:lnTo>
                <a:lnTo>
                  <a:pt x="224" y="699"/>
                </a:lnTo>
                <a:lnTo>
                  <a:pt x="192" y="684"/>
                </a:lnTo>
                <a:lnTo>
                  <a:pt x="161" y="666"/>
                </a:lnTo>
                <a:lnTo>
                  <a:pt x="134" y="644"/>
                </a:lnTo>
                <a:lnTo>
                  <a:pt x="109" y="620"/>
                </a:lnTo>
                <a:lnTo>
                  <a:pt x="85" y="595"/>
                </a:lnTo>
                <a:lnTo>
                  <a:pt x="63" y="568"/>
                </a:lnTo>
                <a:lnTo>
                  <a:pt x="44" y="538"/>
                </a:lnTo>
                <a:lnTo>
                  <a:pt x="29" y="506"/>
                </a:lnTo>
                <a:lnTo>
                  <a:pt x="17" y="472"/>
                </a:lnTo>
                <a:lnTo>
                  <a:pt x="9" y="436"/>
                </a:lnTo>
                <a:lnTo>
                  <a:pt x="2" y="401"/>
                </a:lnTo>
                <a:lnTo>
                  <a:pt x="0" y="364"/>
                </a:lnTo>
                <a:lnTo>
                  <a:pt x="0" y="364"/>
                </a:lnTo>
                <a:lnTo>
                  <a:pt x="2" y="327"/>
                </a:lnTo>
                <a:lnTo>
                  <a:pt x="9" y="290"/>
                </a:lnTo>
                <a:lnTo>
                  <a:pt x="17" y="256"/>
                </a:lnTo>
                <a:lnTo>
                  <a:pt x="29" y="222"/>
                </a:lnTo>
                <a:lnTo>
                  <a:pt x="44" y="190"/>
                </a:lnTo>
                <a:lnTo>
                  <a:pt x="63" y="160"/>
                </a:lnTo>
                <a:lnTo>
                  <a:pt x="85" y="131"/>
                </a:lnTo>
                <a:lnTo>
                  <a:pt x="109" y="106"/>
                </a:lnTo>
                <a:lnTo>
                  <a:pt x="134" y="82"/>
                </a:lnTo>
                <a:lnTo>
                  <a:pt x="161" y="62"/>
                </a:lnTo>
                <a:lnTo>
                  <a:pt x="192" y="44"/>
                </a:lnTo>
                <a:lnTo>
                  <a:pt x="224" y="29"/>
                </a:lnTo>
                <a:lnTo>
                  <a:pt x="257" y="17"/>
                </a:lnTo>
                <a:lnTo>
                  <a:pt x="293" y="7"/>
                </a:lnTo>
                <a:lnTo>
                  <a:pt x="329" y="2"/>
                </a:lnTo>
                <a:lnTo>
                  <a:pt x="366" y="0"/>
                </a:lnTo>
                <a:lnTo>
                  <a:pt x="366" y="0"/>
                </a:lnTo>
                <a:lnTo>
                  <a:pt x="403" y="2"/>
                </a:lnTo>
                <a:lnTo>
                  <a:pt x="440" y="7"/>
                </a:lnTo>
                <a:lnTo>
                  <a:pt x="474" y="17"/>
                </a:lnTo>
                <a:lnTo>
                  <a:pt x="508" y="29"/>
                </a:lnTo>
                <a:lnTo>
                  <a:pt x="540" y="44"/>
                </a:lnTo>
                <a:lnTo>
                  <a:pt x="570" y="62"/>
                </a:lnTo>
                <a:lnTo>
                  <a:pt x="599" y="82"/>
                </a:lnTo>
                <a:lnTo>
                  <a:pt x="624" y="106"/>
                </a:lnTo>
                <a:lnTo>
                  <a:pt x="648" y="131"/>
                </a:lnTo>
                <a:lnTo>
                  <a:pt x="668" y="160"/>
                </a:lnTo>
                <a:lnTo>
                  <a:pt x="687" y="190"/>
                </a:lnTo>
                <a:lnTo>
                  <a:pt x="702" y="222"/>
                </a:lnTo>
                <a:lnTo>
                  <a:pt x="714" y="256"/>
                </a:lnTo>
                <a:lnTo>
                  <a:pt x="724" y="290"/>
                </a:lnTo>
                <a:lnTo>
                  <a:pt x="729" y="327"/>
                </a:lnTo>
                <a:lnTo>
                  <a:pt x="731" y="364"/>
                </a:lnTo>
                <a:lnTo>
                  <a:pt x="731" y="364"/>
                </a:lnTo>
                <a:close/>
              </a:path>
            </a:pathLst>
          </a:custGeom>
          <a:solidFill>
            <a:srgbClr val="FDFCFC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" name="Freeform 961">
            <a:extLst>
              <a:ext uri="{FF2B5EF4-FFF2-40B4-BE49-F238E27FC236}">
                <a16:creationId xmlns:a16="http://schemas.microsoft.com/office/drawing/2014/main" id="{6176729E-34FF-401A-D16E-B473EED6DDD0}"/>
              </a:ext>
            </a:extLst>
          </p:cNvPr>
          <p:cNvSpPr>
            <a:spLocks/>
          </p:cNvSpPr>
          <p:nvPr/>
        </p:nvSpPr>
        <p:spPr bwMode="auto">
          <a:xfrm>
            <a:off x="5388140" y="3786487"/>
            <a:ext cx="1091207" cy="1089309"/>
          </a:xfrm>
          <a:custGeom>
            <a:avLst/>
            <a:gdLst>
              <a:gd name="T0" fmla="*/ 575 w 575"/>
              <a:gd name="T1" fmla="*/ 287 h 574"/>
              <a:gd name="T2" fmla="*/ 570 w 575"/>
              <a:gd name="T3" fmla="*/ 344 h 574"/>
              <a:gd name="T4" fmla="*/ 553 w 575"/>
              <a:gd name="T5" fmla="*/ 398 h 574"/>
              <a:gd name="T6" fmla="*/ 526 w 575"/>
              <a:gd name="T7" fmla="*/ 447 h 574"/>
              <a:gd name="T8" fmla="*/ 491 w 575"/>
              <a:gd name="T9" fmla="*/ 489 h 574"/>
              <a:gd name="T10" fmla="*/ 448 w 575"/>
              <a:gd name="T11" fmla="*/ 525 h 574"/>
              <a:gd name="T12" fmla="*/ 399 w 575"/>
              <a:gd name="T13" fmla="*/ 552 h 574"/>
              <a:gd name="T14" fmla="*/ 345 w 575"/>
              <a:gd name="T15" fmla="*/ 567 h 574"/>
              <a:gd name="T16" fmla="*/ 288 w 575"/>
              <a:gd name="T17" fmla="*/ 574 h 574"/>
              <a:gd name="T18" fmla="*/ 259 w 575"/>
              <a:gd name="T19" fmla="*/ 572 h 574"/>
              <a:gd name="T20" fmla="*/ 203 w 575"/>
              <a:gd name="T21" fmla="*/ 560 h 574"/>
              <a:gd name="T22" fmla="*/ 151 w 575"/>
              <a:gd name="T23" fmla="*/ 538 h 574"/>
              <a:gd name="T24" fmla="*/ 105 w 575"/>
              <a:gd name="T25" fmla="*/ 508 h 574"/>
              <a:gd name="T26" fmla="*/ 66 w 575"/>
              <a:gd name="T27" fmla="*/ 469 h 574"/>
              <a:gd name="T28" fmla="*/ 36 w 575"/>
              <a:gd name="T29" fmla="*/ 424 h 574"/>
              <a:gd name="T30" fmla="*/ 14 w 575"/>
              <a:gd name="T31" fmla="*/ 371 h 574"/>
              <a:gd name="T32" fmla="*/ 2 w 575"/>
              <a:gd name="T33" fmla="*/ 316 h 574"/>
              <a:gd name="T34" fmla="*/ 0 w 575"/>
              <a:gd name="T35" fmla="*/ 287 h 574"/>
              <a:gd name="T36" fmla="*/ 7 w 575"/>
              <a:gd name="T37" fmla="*/ 230 h 574"/>
              <a:gd name="T38" fmla="*/ 24 w 575"/>
              <a:gd name="T39" fmla="*/ 176 h 574"/>
              <a:gd name="T40" fmla="*/ 49 w 575"/>
              <a:gd name="T41" fmla="*/ 127 h 574"/>
              <a:gd name="T42" fmla="*/ 85 w 575"/>
              <a:gd name="T43" fmla="*/ 85 h 574"/>
              <a:gd name="T44" fmla="*/ 127 w 575"/>
              <a:gd name="T45" fmla="*/ 49 h 574"/>
              <a:gd name="T46" fmla="*/ 176 w 575"/>
              <a:gd name="T47" fmla="*/ 22 h 574"/>
              <a:gd name="T48" fmla="*/ 230 w 575"/>
              <a:gd name="T49" fmla="*/ 5 h 574"/>
              <a:gd name="T50" fmla="*/ 288 w 575"/>
              <a:gd name="T51" fmla="*/ 0 h 574"/>
              <a:gd name="T52" fmla="*/ 318 w 575"/>
              <a:gd name="T53" fmla="*/ 2 h 574"/>
              <a:gd name="T54" fmla="*/ 374 w 575"/>
              <a:gd name="T55" fmla="*/ 12 h 574"/>
              <a:gd name="T56" fmla="*/ 425 w 575"/>
              <a:gd name="T57" fmla="*/ 34 h 574"/>
              <a:gd name="T58" fmla="*/ 470 w 575"/>
              <a:gd name="T59" fmla="*/ 66 h 574"/>
              <a:gd name="T60" fmla="*/ 509 w 575"/>
              <a:gd name="T61" fmla="*/ 105 h 574"/>
              <a:gd name="T62" fmla="*/ 541 w 575"/>
              <a:gd name="T63" fmla="*/ 150 h 574"/>
              <a:gd name="T64" fmla="*/ 563 w 575"/>
              <a:gd name="T65" fmla="*/ 201 h 574"/>
              <a:gd name="T66" fmla="*/ 573 w 575"/>
              <a:gd name="T67" fmla="*/ 257 h 574"/>
              <a:gd name="T68" fmla="*/ 575 w 575"/>
              <a:gd name="T69" fmla="*/ 287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5" h="574">
                <a:moveTo>
                  <a:pt x="575" y="287"/>
                </a:moveTo>
                <a:lnTo>
                  <a:pt x="575" y="287"/>
                </a:lnTo>
                <a:lnTo>
                  <a:pt x="573" y="316"/>
                </a:lnTo>
                <a:lnTo>
                  <a:pt x="570" y="344"/>
                </a:lnTo>
                <a:lnTo>
                  <a:pt x="563" y="371"/>
                </a:lnTo>
                <a:lnTo>
                  <a:pt x="553" y="398"/>
                </a:lnTo>
                <a:lnTo>
                  <a:pt x="541" y="424"/>
                </a:lnTo>
                <a:lnTo>
                  <a:pt x="526" y="447"/>
                </a:lnTo>
                <a:lnTo>
                  <a:pt x="509" y="469"/>
                </a:lnTo>
                <a:lnTo>
                  <a:pt x="491" y="489"/>
                </a:lnTo>
                <a:lnTo>
                  <a:pt x="470" y="508"/>
                </a:lnTo>
                <a:lnTo>
                  <a:pt x="448" y="525"/>
                </a:lnTo>
                <a:lnTo>
                  <a:pt x="425" y="538"/>
                </a:lnTo>
                <a:lnTo>
                  <a:pt x="399" y="552"/>
                </a:lnTo>
                <a:lnTo>
                  <a:pt x="374" y="560"/>
                </a:lnTo>
                <a:lnTo>
                  <a:pt x="345" y="567"/>
                </a:lnTo>
                <a:lnTo>
                  <a:pt x="318" y="572"/>
                </a:lnTo>
                <a:lnTo>
                  <a:pt x="288" y="574"/>
                </a:lnTo>
                <a:lnTo>
                  <a:pt x="288" y="574"/>
                </a:lnTo>
                <a:lnTo>
                  <a:pt x="259" y="572"/>
                </a:lnTo>
                <a:lnTo>
                  <a:pt x="230" y="567"/>
                </a:lnTo>
                <a:lnTo>
                  <a:pt x="203" y="560"/>
                </a:lnTo>
                <a:lnTo>
                  <a:pt x="176" y="552"/>
                </a:lnTo>
                <a:lnTo>
                  <a:pt x="151" y="538"/>
                </a:lnTo>
                <a:lnTo>
                  <a:pt x="127" y="525"/>
                </a:lnTo>
                <a:lnTo>
                  <a:pt x="105" y="508"/>
                </a:lnTo>
                <a:lnTo>
                  <a:pt x="85" y="489"/>
                </a:lnTo>
                <a:lnTo>
                  <a:pt x="66" y="469"/>
                </a:lnTo>
                <a:lnTo>
                  <a:pt x="49" y="447"/>
                </a:lnTo>
                <a:lnTo>
                  <a:pt x="36" y="424"/>
                </a:lnTo>
                <a:lnTo>
                  <a:pt x="24" y="398"/>
                </a:lnTo>
                <a:lnTo>
                  <a:pt x="14" y="371"/>
                </a:lnTo>
                <a:lnTo>
                  <a:pt x="7" y="344"/>
                </a:lnTo>
                <a:lnTo>
                  <a:pt x="2" y="316"/>
                </a:lnTo>
                <a:lnTo>
                  <a:pt x="0" y="287"/>
                </a:lnTo>
                <a:lnTo>
                  <a:pt x="0" y="287"/>
                </a:lnTo>
                <a:lnTo>
                  <a:pt x="2" y="257"/>
                </a:lnTo>
                <a:lnTo>
                  <a:pt x="7" y="230"/>
                </a:lnTo>
                <a:lnTo>
                  <a:pt x="14" y="201"/>
                </a:lnTo>
                <a:lnTo>
                  <a:pt x="24" y="176"/>
                </a:lnTo>
                <a:lnTo>
                  <a:pt x="36" y="150"/>
                </a:lnTo>
                <a:lnTo>
                  <a:pt x="49" y="127"/>
                </a:lnTo>
                <a:lnTo>
                  <a:pt x="66" y="105"/>
                </a:lnTo>
                <a:lnTo>
                  <a:pt x="85" y="85"/>
                </a:lnTo>
                <a:lnTo>
                  <a:pt x="105" y="66"/>
                </a:lnTo>
                <a:lnTo>
                  <a:pt x="127" y="49"/>
                </a:lnTo>
                <a:lnTo>
                  <a:pt x="151" y="34"/>
                </a:lnTo>
                <a:lnTo>
                  <a:pt x="176" y="22"/>
                </a:lnTo>
                <a:lnTo>
                  <a:pt x="203" y="12"/>
                </a:lnTo>
                <a:lnTo>
                  <a:pt x="230" y="5"/>
                </a:lnTo>
                <a:lnTo>
                  <a:pt x="259" y="2"/>
                </a:lnTo>
                <a:lnTo>
                  <a:pt x="288" y="0"/>
                </a:lnTo>
                <a:lnTo>
                  <a:pt x="288" y="0"/>
                </a:lnTo>
                <a:lnTo>
                  <a:pt x="318" y="2"/>
                </a:lnTo>
                <a:lnTo>
                  <a:pt x="345" y="5"/>
                </a:lnTo>
                <a:lnTo>
                  <a:pt x="374" y="12"/>
                </a:lnTo>
                <a:lnTo>
                  <a:pt x="399" y="22"/>
                </a:lnTo>
                <a:lnTo>
                  <a:pt x="425" y="34"/>
                </a:lnTo>
                <a:lnTo>
                  <a:pt x="448" y="49"/>
                </a:lnTo>
                <a:lnTo>
                  <a:pt x="470" y="66"/>
                </a:lnTo>
                <a:lnTo>
                  <a:pt x="491" y="85"/>
                </a:lnTo>
                <a:lnTo>
                  <a:pt x="509" y="105"/>
                </a:lnTo>
                <a:lnTo>
                  <a:pt x="526" y="127"/>
                </a:lnTo>
                <a:lnTo>
                  <a:pt x="541" y="150"/>
                </a:lnTo>
                <a:lnTo>
                  <a:pt x="553" y="176"/>
                </a:lnTo>
                <a:lnTo>
                  <a:pt x="563" y="201"/>
                </a:lnTo>
                <a:lnTo>
                  <a:pt x="570" y="230"/>
                </a:lnTo>
                <a:lnTo>
                  <a:pt x="573" y="257"/>
                </a:lnTo>
                <a:lnTo>
                  <a:pt x="575" y="287"/>
                </a:lnTo>
                <a:lnTo>
                  <a:pt x="575" y="287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" name="Line 962">
            <a:extLst>
              <a:ext uri="{FF2B5EF4-FFF2-40B4-BE49-F238E27FC236}">
                <a16:creationId xmlns:a16="http://schemas.microsoft.com/office/drawing/2014/main" id="{358427E2-EF65-16D1-4398-E82A91C24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22921" y="5725989"/>
            <a:ext cx="853988" cy="0"/>
          </a:xfrm>
          <a:prstGeom prst="line">
            <a:avLst/>
          </a:prstGeom>
          <a:noFill/>
          <a:ln w="31750">
            <a:solidFill>
              <a:srgbClr val="FD970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" name="Freeform 963">
            <a:extLst>
              <a:ext uri="{FF2B5EF4-FFF2-40B4-BE49-F238E27FC236}">
                <a16:creationId xmlns:a16="http://schemas.microsoft.com/office/drawing/2014/main" id="{633B1DBD-A004-FB28-A0E1-58CB9822A3B2}"/>
              </a:ext>
            </a:extLst>
          </p:cNvPr>
          <p:cNvSpPr>
            <a:spLocks/>
          </p:cNvSpPr>
          <p:nvPr/>
        </p:nvSpPr>
        <p:spPr bwMode="auto">
          <a:xfrm>
            <a:off x="9775742" y="5352132"/>
            <a:ext cx="1571338" cy="1064639"/>
          </a:xfrm>
          <a:custGeom>
            <a:avLst/>
            <a:gdLst>
              <a:gd name="T0" fmla="*/ 137 w 828"/>
              <a:gd name="T1" fmla="*/ 561 h 561"/>
              <a:gd name="T2" fmla="*/ 123 w 828"/>
              <a:gd name="T3" fmla="*/ 559 h 561"/>
              <a:gd name="T4" fmla="*/ 96 w 828"/>
              <a:gd name="T5" fmla="*/ 554 h 561"/>
              <a:gd name="T6" fmla="*/ 72 w 828"/>
              <a:gd name="T7" fmla="*/ 544 h 561"/>
              <a:gd name="T8" fmla="*/ 50 w 828"/>
              <a:gd name="T9" fmla="*/ 529 h 561"/>
              <a:gd name="T10" fmla="*/ 32 w 828"/>
              <a:gd name="T11" fmla="*/ 510 h 561"/>
              <a:gd name="T12" fmla="*/ 17 w 828"/>
              <a:gd name="T13" fmla="*/ 489 h 561"/>
              <a:gd name="T14" fmla="*/ 6 w 828"/>
              <a:gd name="T15" fmla="*/ 463 h 561"/>
              <a:gd name="T16" fmla="*/ 0 w 828"/>
              <a:gd name="T17" fmla="*/ 436 h 561"/>
              <a:gd name="T18" fmla="*/ 0 w 828"/>
              <a:gd name="T19" fmla="*/ 138 h 561"/>
              <a:gd name="T20" fmla="*/ 0 w 828"/>
              <a:gd name="T21" fmla="*/ 124 h 561"/>
              <a:gd name="T22" fmla="*/ 6 w 828"/>
              <a:gd name="T23" fmla="*/ 97 h 561"/>
              <a:gd name="T24" fmla="*/ 17 w 828"/>
              <a:gd name="T25" fmla="*/ 72 h 561"/>
              <a:gd name="T26" fmla="*/ 32 w 828"/>
              <a:gd name="T27" fmla="*/ 50 h 561"/>
              <a:gd name="T28" fmla="*/ 50 w 828"/>
              <a:gd name="T29" fmla="*/ 32 h 561"/>
              <a:gd name="T30" fmla="*/ 72 w 828"/>
              <a:gd name="T31" fmla="*/ 17 h 561"/>
              <a:gd name="T32" fmla="*/ 96 w 828"/>
              <a:gd name="T33" fmla="*/ 6 h 561"/>
              <a:gd name="T34" fmla="*/ 123 w 828"/>
              <a:gd name="T35" fmla="*/ 1 h 561"/>
              <a:gd name="T36" fmla="*/ 690 w 828"/>
              <a:gd name="T37" fmla="*/ 0 h 561"/>
              <a:gd name="T38" fmla="*/ 705 w 828"/>
              <a:gd name="T39" fmla="*/ 1 h 561"/>
              <a:gd name="T40" fmla="*/ 732 w 828"/>
              <a:gd name="T41" fmla="*/ 6 h 561"/>
              <a:gd name="T42" fmla="*/ 756 w 828"/>
              <a:gd name="T43" fmla="*/ 17 h 561"/>
              <a:gd name="T44" fmla="*/ 778 w 828"/>
              <a:gd name="T45" fmla="*/ 32 h 561"/>
              <a:gd name="T46" fmla="*/ 796 w 828"/>
              <a:gd name="T47" fmla="*/ 50 h 561"/>
              <a:gd name="T48" fmla="*/ 811 w 828"/>
              <a:gd name="T49" fmla="*/ 72 h 561"/>
              <a:gd name="T50" fmla="*/ 821 w 828"/>
              <a:gd name="T51" fmla="*/ 97 h 561"/>
              <a:gd name="T52" fmla="*/ 828 w 828"/>
              <a:gd name="T53" fmla="*/ 124 h 561"/>
              <a:gd name="T54" fmla="*/ 828 w 828"/>
              <a:gd name="T55" fmla="*/ 423 h 561"/>
              <a:gd name="T56" fmla="*/ 828 w 828"/>
              <a:gd name="T57" fmla="*/ 436 h 561"/>
              <a:gd name="T58" fmla="*/ 821 w 828"/>
              <a:gd name="T59" fmla="*/ 463 h 561"/>
              <a:gd name="T60" fmla="*/ 811 w 828"/>
              <a:gd name="T61" fmla="*/ 489 h 561"/>
              <a:gd name="T62" fmla="*/ 796 w 828"/>
              <a:gd name="T63" fmla="*/ 510 h 561"/>
              <a:gd name="T64" fmla="*/ 778 w 828"/>
              <a:gd name="T65" fmla="*/ 529 h 561"/>
              <a:gd name="T66" fmla="*/ 756 w 828"/>
              <a:gd name="T67" fmla="*/ 544 h 561"/>
              <a:gd name="T68" fmla="*/ 732 w 828"/>
              <a:gd name="T69" fmla="*/ 554 h 561"/>
              <a:gd name="T70" fmla="*/ 705 w 828"/>
              <a:gd name="T71" fmla="*/ 559 h 561"/>
              <a:gd name="T72" fmla="*/ 690 w 828"/>
              <a:gd name="T73" fmla="*/ 56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28" h="561">
                <a:moveTo>
                  <a:pt x="690" y="561"/>
                </a:moveTo>
                <a:lnTo>
                  <a:pt x="137" y="561"/>
                </a:lnTo>
                <a:lnTo>
                  <a:pt x="137" y="561"/>
                </a:lnTo>
                <a:lnTo>
                  <a:pt x="123" y="559"/>
                </a:lnTo>
                <a:lnTo>
                  <a:pt x="110" y="558"/>
                </a:lnTo>
                <a:lnTo>
                  <a:pt x="96" y="554"/>
                </a:lnTo>
                <a:lnTo>
                  <a:pt x="84" y="549"/>
                </a:lnTo>
                <a:lnTo>
                  <a:pt x="72" y="544"/>
                </a:lnTo>
                <a:lnTo>
                  <a:pt x="61" y="537"/>
                </a:lnTo>
                <a:lnTo>
                  <a:pt x="50" y="529"/>
                </a:lnTo>
                <a:lnTo>
                  <a:pt x="40" y="521"/>
                </a:lnTo>
                <a:lnTo>
                  <a:pt x="32" y="510"/>
                </a:lnTo>
                <a:lnTo>
                  <a:pt x="23" y="500"/>
                </a:lnTo>
                <a:lnTo>
                  <a:pt x="17" y="489"/>
                </a:lnTo>
                <a:lnTo>
                  <a:pt x="10" y="477"/>
                </a:lnTo>
                <a:lnTo>
                  <a:pt x="6" y="463"/>
                </a:lnTo>
                <a:lnTo>
                  <a:pt x="3" y="451"/>
                </a:lnTo>
                <a:lnTo>
                  <a:pt x="0" y="436"/>
                </a:lnTo>
                <a:lnTo>
                  <a:pt x="0" y="423"/>
                </a:lnTo>
                <a:lnTo>
                  <a:pt x="0" y="138"/>
                </a:lnTo>
                <a:lnTo>
                  <a:pt x="0" y="138"/>
                </a:lnTo>
                <a:lnTo>
                  <a:pt x="0" y="124"/>
                </a:lnTo>
                <a:lnTo>
                  <a:pt x="3" y="111"/>
                </a:lnTo>
                <a:lnTo>
                  <a:pt x="6" y="97"/>
                </a:lnTo>
                <a:lnTo>
                  <a:pt x="10" y="84"/>
                </a:lnTo>
                <a:lnTo>
                  <a:pt x="17" y="72"/>
                </a:lnTo>
                <a:lnTo>
                  <a:pt x="23" y="60"/>
                </a:lnTo>
                <a:lnTo>
                  <a:pt x="32" y="50"/>
                </a:lnTo>
                <a:lnTo>
                  <a:pt x="40" y="40"/>
                </a:lnTo>
                <a:lnTo>
                  <a:pt x="50" y="32"/>
                </a:lnTo>
                <a:lnTo>
                  <a:pt x="61" y="23"/>
                </a:lnTo>
                <a:lnTo>
                  <a:pt x="72" y="17"/>
                </a:lnTo>
                <a:lnTo>
                  <a:pt x="84" y="11"/>
                </a:lnTo>
                <a:lnTo>
                  <a:pt x="96" y="6"/>
                </a:lnTo>
                <a:lnTo>
                  <a:pt x="110" y="3"/>
                </a:lnTo>
                <a:lnTo>
                  <a:pt x="123" y="1"/>
                </a:lnTo>
                <a:lnTo>
                  <a:pt x="137" y="0"/>
                </a:lnTo>
                <a:lnTo>
                  <a:pt x="690" y="0"/>
                </a:lnTo>
                <a:lnTo>
                  <a:pt x="690" y="0"/>
                </a:lnTo>
                <a:lnTo>
                  <a:pt x="705" y="1"/>
                </a:lnTo>
                <a:lnTo>
                  <a:pt x="718" y="3"/>
                </a:lnTo>
                <a:lnTo>
                  <a:pt x="732" y="6"/>
                </a:lnTo>
                <a:lnTo>
                  <a:pt x="744" y="11"/>
                </a:lnTo>
                <a:lnTo>
                  <a:pt x="756" y="17"/>
                </a:lnTo>
                <a:lnTo>
                  <a:pt x="767" y="23"/>
                </a:lnTo>
                <a:lnTo>
                  <a:pt x="778" y="32"/>
                </a:lnTo>
                <a:lnTo>
                  <a:pt x="788" y="40"/>
                </a:lnTo>
                <a:lnTo>
                  <a:pt x="796" y="50"/>
                </a:lnTo>
                <a:lnTo>
                  <a:pt x="805" y="60"/>
                </a:lnTo>
                <a:lnTo>
                  <a:pt x="811" y="72"/>
                </a:lnTo>
                <a:lnTo>
                  <a:pt x="816" y="84"/>
                </a:lnTo>
                <a:lnTo>
                  <a:pt x="821" y="97"/>
                </a:lnTo>
                <a:lnTo>
                  <a:pt x="825" y="111"/>
                </a:lnTo>
                <a:lnTo>
                  <a:pt x="828" y="124"/>
                </a:lnTo>
                <a:lnTo>
                  <a:pt x="828" y="138"/>
                </a:lnTo>
                <a:lnTo>
                  <a:pt x="828" y="423"/>
                </a:lnTo>
                <a:lnTo>
                  <a:pt x="828" y="423"/>
                </a:lnTo>
                <a:lnTo>
                  <a:pt x="828" y="436"/>
                </a:lnTo>
                <a:lnTo>
                  <a:pt x="825" y="451"/>
                </a:lnTo>
                <a:lnTo>
                  <a:pt x="821" y="463"/>
                </a:lnTo>
                <a:lnTo>
                  <a:pt x="816" y="477"/>
                </a:lnTo>
                <a:lnTo>
                  <a:pt x="811" y="489"/>
                </a:lnTo>
                <a:lnTo>
                  <a:pt x="805" y="500"/>
                </a:lnTo>
                <a:lnTo>
                  <a:pt x="796" y="510"/>
                </a:lnTo>
                <a:lnTo>
                  <a:pt x="788" y="521"/>
                </a:lnTo>
                <a:lnTo>
                  <a:pt x="778" y="529"/>
                </a:lnTo>
                <a:lnTo>
                  <a:pt x="767" y="537"/>
                </a:lnTo>
                <a:lnTo>
                  <a:pt x="756" y="544"/>
                </a:lnTo>
                <a:lnTo>
                  <a:pt x="744" y="549"/>
                </a:lnTo>
                <a:lnTo>
                  <a:pt x="732" y="554"/>
                </a:lnTo>
                <a:lnTo>
                  <a:pt x="718" y="558"/>
                </a:lnTo>
                <a:lnTo>
                  <a:pt x="705" y="559"/>
                </a:lnTo>
                <a:lnTo>
                  <a:pt x="690" y="561"/>
                </a:lnTo>
                <a:lnTo>
                  <a:pt x="690" y="561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4" name="Freeform 964">
            <a:extLst>
              <a:ext uri="{FF2B5EF4-FFF2-40B4-BE49-F238E27FC236}">
                <a16:creationId xmlns:a16="http://schemas.microsoft.com/office/drawing/2014/main" id="{2FCAAED5-5271-C7E5-346F-9A47757CDD7B}"/>
              </a:ext>
            </a:extLst>
          </p:cNvPr>
          <p:cNvSpPr>
            <a:spLocks/>
          </p:cNvSpPr>
          <p:nvPr/>
        </p:nvSpPr>
        <p:spPr bwMode="auto">
          <a:xfrm>
            <a:off x="5873965" y="5352132"/>
            <a:ext cx="5283340" cy="1064639"/>
          </a:xfrm>
          <a:custGeom>
            <a:avLst/>
            <a:gdLst>
              <a:gd name="T0" fmla="*/ 2702 w 2784"/>
              <a:gd name="T1" fmla="*/ 561 h 561"/>
              <a:gd name="T2" fmla="*/ 82 w 2784"/>
              <a:gd name="T3" fmla="*/ 561 h 561"/>
              <a:gd name="T4" fmla="*/ 82 w 2784"/>
              <a:gd name="T5" fmla="*/ 561 h 561"/>
              <a:gd name="T6" fmla="*/ 66 w 2784"/>
              <a:gd name="T7" fmla="*/ 559 h 561"/>
              <a:gd name="T8" fmla="*/ 50 w 2784"/>
              <a:gd name="T9" fmla="*/ 554 h 561"/>
              <a:gd name="T10" fmla="*/ 37 w 2784"/>
              <a:gd name="T11" fmla="*/ 546 h 561"/>
              <a:gd name="T12" fmla="*/ 23 w 2784"/>
              <a:gd name="T13" fmla="*/ 536 h 561"/>
              <a:gd name="T14" fmla="*/ 13 w 2784"/>
              <a:gd name="T15" fmla="*/ 524 h 561"/>
              <a:gd name="T16" fmla="*/ 6 w 2784"/>
              <a:gd name="T17" fmla="*/ 510 h 561"/>
              <a:gd name="T18" fmla="*/ 1 w 2784"/>
              <a:gd name="T19" fmla="*/ 495 h 561"/>
              <a:gd name="T20" fmla="*/ 0 w 2784"/>
              <a:gd name="T21" fmla="*/ 478 h 561"/>
              <a:gd name="T22" fmla="*/ 0 w 2784"/>
              <a:gd name="T23" fmla="*/ 82 h 561"/>
              <a:gd name="T24" fmla="*/ 0 w 2784"/>
              <a:gd name="T25" fmla="*/ 82 h 561"/>
              <a:gd name="T26" fmla="*/ 1 w 2784"/>
              <a:gd name="T27" fmla="*/ 65 h 561"/>
              <a:gd name="T28" fmla="*/ 6 w 2784"/>
              <a:gd name="T29" fmla="*/ 50 h 561"/>
              <a:gd name="T30" fmla="*/ 13 w 2784"/>
              <a:gd name="T31" fmla="*/ 37 h 561"/>
              <a:gd name="T32" fmla="*/ 23 w 2784"/>
              <a:gd name="T33" fmla="*/ 25 h 561"/>
              <a:gd name="T34" fmla="*/ 37 w 2784"/>
              <a:gd name="T35" fmla="*/ 15 h 561"/>
              <a:gd name="T36" fmla="*/ 50 w 2784"/>
              <a:gd name="T37" fmla="*/ 6 h 561"/>
              <a:gd name="T38" fmla="*/ 66 w 2784"/>
              <a:gd name="T39" fmla="*/ 1 h 561"/>
              <a:gd name="T40" fmla="*/ 82 w 2784"/>
              <a:gd name="T41" fmla="*/ 0 h 561"/>
              <a:gd name="T42" fmla="*/ 2702 w 2784"/>
              <a:gd name="T43" fmla="*/ 0 h 561"/>
              <a:gd name="T44" fmla="*/ 2702 w 2784"/>
              <a:gd name="T45" fmla="*/ 0 h 561"/>
              <a:gd name="T46" fmla="*/ 2719 w 2784"/>
              <a:gd name="T47" fmla="*/ 1 h 561"/>
              <a:gd name="T48" fmla="*/ 2734 w 2784"/>
              <a:gd name="T49" fmla="*/ 6 h 561"/>
              <a:gd name="T50" fmla="*/ 2747 w 2784"/>
              <a:gd name="T51" fmla="*/ 15 h 561"/>
              <a:gd name="T52" fmla="*/ 2761 w 2784"/>
              <a:gd name="T53" fmla="*/ 25 h 561"/>
              <a:gd name="T54" fmla="*/ 2771 w 2784"/>
              <a:gd name="T55" fmla="*/ 37 h 561"/>
              <a:gd name="T56" fmla="*/ 2778 w 2784"/>
              <a:gd name="T57" fmla="*/ 50 h 561"/>
              <a:gd name="T58" fmla="*/ 2783 w 2784"/>
              <a:gd name="T59" fmla="*/ 65 h 561"/>
              <a:gd name="T60" fmla="*/ 2784 w 2784"/>
              <a:gd name="T61" fmla="*/ 82 h 561"/>
              <a:gd name="T62" fmla="*/ 2784 w 2784"/>
              <a:gd name="T63" fmla="*/ 478 h 561"/>
              <a:gd name="T64" fmla="*/ 2784 w 2784"/>
              <a:gd name="T65" fmla="*/ 478 h 561"/>
              <a:gd name="T66" fmla="*/ 2783 w 2784"/>
              <a:gd name="T67" fmla="*/ 495 h 561"/>
              <a:gd name="T68" fmla="*/ 2778 w 2784"/>
              <a:gd name="T69" fmla="*/ 510 h 561"/>
              <a:gd name="T70" fmla="*/ 2771 w 2784"/>
              <a:gd name="T71" fmla="*/ 524 h 561"/>
              <a:gd name="T72" fmla="*/ 2761 w 2784"/>
              <a:gd name="T73" fmla="*/ 536 h 561"/>
              <a:gd name="T74" fmla="*/ 2747 w 2784"/>
              <a:gd name="T75" fmla="*/ 546 h 561"/>
              <a:gd name="T76" fmla="*/ 2734 w 2784"/>
              <a:gd name="T77" fmla="*/ 554 h 561"/>
              <a:gd name="T78" fmla="*/ 2719 w 2784"/>
              <a:gd name="T79" fmla="*/ 559 h 561"/>
              <a:gd name="T80" fmla="*/ 2702 w 2784"/>
              <a:gd name="T81" fmla="*/ 561 h 561"/>
              <a:gd name="T82" fmla="*/ 2702 w 2784"/>
              <a:gd name="T83" fmla="*/ 56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84" h="561">
                <a:moveTo>
                  <a:pt x="2702" y="561"/>
                </a:moveTo>
                <a:lnTo>
                  <a:pt x="82" y="561"/>
                </a:lnTo>
                <a:lnTo>
                  <a:pt x="82" y="561"/>
                </a:lnTo>
                <a:lnTo>
                  <a:pt x="66" y="559"/>
                </a:lnTo>
                <a:lnTo>
                  <a:pt x="50" y="554"/>
                </a:lnTo>
                <a:lnTo>
                  <a:pt x="37" y="546"/>
                </a:lnTo>
                <a:lnTo>
                  <a:pt x="23" y="536"/>
                </a:lnTo>
                <a:lnTo>
                  <a:pt x="13" y="524"/>
                </a:lnTo>
                <a:lnTo>
                  <a:pt x="6" y="510"/>
                </a:lnTo>
                <a:lnTo>
                  <a:pt x="1" y="495"/>
                </a:lnTo>
                <a:lnTo>
                  <a:pt x="0" y="478"/>
                </a:lnTo>
                <a:lnTo>
                  <a:pt x="0" y="82"/>
                </a:lnTo>
                <a:lnTo>
                  <a:pt x="0" y="82"/>
                </a:lnTo>
                <a:lnTo>
                  <a:pt x="1" y="65"/>
                </a:lnTo>
                <a:lnTo>
                  <a:pt x="6" y="50"/>
                </a:lnTo>
                <a:lnTo>
                  <a:pt x="13" y="37"/>
                </a:lnTo>
                <a:lnTo>
                  <a:pt x="23" y="25"/>
                </a:lnTo>
                <a:lnTo>
                  <a:pt x="37" y="15"/>
                </a:lnTo>
                <a:lnTo>
                  <a:pt x="50" y="6"/>
                </a:lnTo>
                <a:lnTo>
                  <a:pt x="66" y="1"/>
                </a:lnTo>
                <a:lnTo>
                  <a:pt x="82" y="0"/>
                </a:lnTo>
                <a:lnTo>
                  <a:pt x="2702" y="0"/>
                </a:lnTo>
                <a:lnTo>
                  <a:pt x="2702" y="0"/>
                </a:lnTo>
                <a:lnTo>
                  <a:pt x="2719" y="1"/>
                </a:lnTo>
                <a:lnTo>
                  <a:pt x="2734" y="6"/>
                </a:lnTo>
                <a:lnTo>
                  <a:pt x="2747" y="15"/>
                </a:lnTo>
                <a:lnTo>
                  <a:pt x="2761" y="25"/>
                </a:lnTo>
                <a:lnTo>
                  <a:pt x="2771" y="37"/>
                </a:lnTo>
                <a:lnTo>
                  <a:pt x="2778" y="50"/>
                </a:lnTo>
                <a:lnTo>
                  <a:pt x="2783" y="65"/>
                </a:lnTo>
                <a:lnTo>
                  <a:pt x="2784" y="82"/>
                </a:lnTo>
                <a:lnTo>
                  <a:pt x="2784" y="478"/>
                </a:lnTo>
                <a:lnTo>
                  <a:pt x="2784" y="478"/>
                </a:lnTo>
                <a:lnTo>
                  <a:pt x="2783" y="495"/>
                </a:lnTo>
                <a:lnTo>
                  <a:pt x="2778" y="510"/>
                </a:lnTo>
                <a:lnTo>
                  <a:pt x="2771" y="524"/>
                </a:lnTo>
                <a:lnTo>
                  <a:pt x="2761" y="536"/>
                </a:lnTo>
                <a:lnTo>
                  <a:pt x="2747" y="546"/>
                </a:lnTo>
                <a:lnTo>
                  <a:pt x="2734" y="554"/>
                </a:lnTo>
                <a:lnTo>
                  <a:pt x="2719" y="559"/>
                </a:lnTo>
                <a:lnTo>
                  <a:pt x="2702" y="561"/>
                </a:lnTo>
                <a:lnTo>
                  <a:pt x="2702" y="561"/>
                </a:lnTo>
                <a:close/>
              </a:path>
            </a:pathLst>
          </a:custGeom>
          <a:solidFill>
            <a:srgbClr val="F7F7F9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5" name="Freeform 965">
            <a:extLst>
              <a:ext uri="{FF2B5EF4-FFF2-40B4-BE49-F238E27FC236}">
                <a16:creationId xmlns:a16="http://schemas.microsoft.com/office/drawing/2014/main" id="{9B8EC561-5008-661E-BC13-F55619455D17}"/>
              </a:ext>
            </a:extLst>
          </p:cNvPr>
          <p:cNvSpPr>
            <a:spLocks/>
          </p:cNvSpPr>
          <p:nvPr/>
        </p:nvSpPr>
        <p:spPr bwMode="auto">
          <a:xfrm>
            <a:off x="5080704" y="5114913"/>
            <a:ext cx="1385359" cy="1381563"/>
          </a:xfrm>
          <a:custGeom>
            <a:avLst/>
            <a:gdLst>
              <a:gd name="T0" fmla="*/ 730 w 730"/>
              <a:gd name="T1" fmla="*/ 364 h 728"/>
              <a:gd name="T2" fmla="*/ 724 w 730"/>
              <a:gd name="T3" fmla="*/ 437 h 728"/>
              <a:gd name="T4" fmla="*/ 702 w 730"/>
              <a:gd name="T5" fmla="*/ 506 h 728"/>
              <a:gd name="T6" fmla="*/ 668 w 730"/>
              <a:gd name="T7" fmla="*/ 566 h 728"/>
              <a:gd name="T8" fmla="*/ 624 w 730"/>
              <a:gd name="T9" fmla="*/ 620 h 728"/>
              <a:gd name="T10" fmla="*/ 570 w 730"/>
              <a:gd name="T11" fmla="*/ 666 h 728"/>
              <a:gd name="T12" fmla="*/ 507 w 730"/>
              <a:gd name="T13" fmla="*/ 699 h 728"/>
              <a:gd name="T14" fmla="*/ 440 w 730"/>
              <a:gd name="T15" fmla="*/ 720 h 728"/>
              <a:gd name="T16" fmla="*/ 365 w 730"/>
              <a:gd name="T17" fmla="*/ 728 h 728"/>
              <a:gd name="T18" fmla="*/ 328 w 730"/>
              <a:gd name="T19" fmla="*/ 725 h 728"/>
              <a:gd name="T20" fmla="*/ 257 w 730"/>
              <a:gd name="T21" fmla="*/ 711 h 728"/>
              <a:gd name="T22" fmla="*/ 191 w 730"/>
              <a:gd name="T23" fmla="*/ 684 h 728"/>
              <a:gd name="T24" fmla="*/ 134 w 730"/>
              <a:gd name="T25" fmla="*/ 644 h 728"/>
              <a:gd name="T26" fmla="*/ 84 w 730"/>
              <a:gd name="T27" fmla="*/ 595 h 728"/>
              <a:gd name="T28" fmla="*/ 46 w 730"/>
              <a:gd name="T29" fmla="*/ 538 h 728"/>
              <a:gd name="T30" fmla="*/ 17 w 730"/>
              <a:gd name="T31" fmla="*/ 472 h 728"/>
              <a:gd name="T32" fmla="*/ 3 w 730"/>
              <a:gd name="T33" fmla="*/ 401 h 728"/>
              <a:gd name="T34" fmla="*/ 0 w 730"/>
              <a:gd name="T35" fmla="*/ 364 h 728"/>
              <a:gd name="T36" fmla="*/ 8 w 730"/>
              <a:gd name="T37" fmla="*/ 290 h 728"/>
              <a:gd name="T38" fmla="*/ 29 w 730"/>
              <a:gd name="T39" fmla="*/ 222 h 728"/>
              <a:gd name="T40" fmla="*/ 63 w 730"/>
              <a:gd name="T41" fmla="*/ 160 h 728"/>
              <a:gd name="T42" fmla="*/ 108 w 730"/>
              <a:gd name="T43" fmla="*/ 106 h 728"/>
              <a:gd name="T44" fmla="*/ 162 w 730"/>
              <a:gd name="T45" fmla="*/ 62 h 728"/>
              <a:gd name="T46" fmla="*/ 223 w 730"/>
              <a:gd name="T47" fmla="*/ 29 h 728"/>
              <a:gd name="T48" fmla="*/ 292 w 730"/>
              <a:gd name="T49" fmla="*/ 7 h 728"/>
              <a:gd name="T50" fmla="*/ 365 w 730"/>
              <a:gd name="T51" fmla="*/ 0 h 728"/>
              <a:gd name="T52" fmla="*/ 402 w 730"/>
              <a:gd name="T53" fmla="*/ 2 h 728"/>
              <a:gd name="T54" fmla="*/ 475 w 730"/>
              <a:gd name="T55" fmla="*/ 15 h 728"/>
              <a:gd name="T56" fmla="*/ 539 w 730"/>
              <a:gd name="T57" fmla="*/ 44 h 728"/>
              <a:gd name="T58" fmla="*/ 599 w 730"/>
              <a:gd name="T59" fmla="*/ 83 h 728"/>
              <a:gd name="T60" fmla="*/ 648 w 730"/>
              <a:gd name="T61" fmla="*/ 131 h 728"/>
              <a:gd name="T62" fmla="*/ 686 w 730"/>
              <a:gd name="T63" fmla="*/ 190 h 728"/>
              <a:gd name="T64" fmla="*/ 715 w 730"/>
              <a:gd name="T65" fmla="*/ 254 h 728"/>
              <a:gd name="T66" fmla="*/ 729 w 730"/>
              <a:gd name="T67" fmla="*/ 327 h 728"/>
              <a:gd name="T68" fmla="*/ 730 w 730"/>
              <a:gd name="T69" fmla="*/ 36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0" h="728">
                <a:moveTo>
                  <a:pt x="730" y="364"/>
                </a:moveTo>
                <a:lnTo>
                  <a:pt x="730" y="364"/>
                </a:lnTo>
                <a:lnTo>
                  <a:pt x="729" y="401"/>
                </a:lnTo>
                <a:lnTo>
                  <a:pt x="724" y="437"/>
                </a:lnTo>
                <a:lnTo>
                  <a:pt x="715" y="472"/>
                </a:lnTo>
                <a:lnTo>
                  <a:pt x="702" y="506"/>
                </a:lnTo>
                <a:lnTo>
                  <a:pt x="686" y="538"/>
                </a:lnTo>
                <a:lnTo>
                  <a:pt x="668" y="566"/>
                </a:lnTo>
                <a:lnTo>
                  <a:pt x="648" y="595"/>
                </a:lnTo>
                <a:lnTo>
                  <a:pt x="624" y="620"/>
                </a:lnTo>
                <a:lnTo>
                  <a:pt x="599" y="644"/>
                </a:lnTo>
                <a:lnTo>
                  <a:pt x="570" y="666"/>
                </a:lnTo>
                <a:lnTo>
                  <a:pt x="539" y="684"/>
                </a:lnTo>
                <a:lnTo>
                  <a:pt x="507" y="699"/>
                </a:lnTo>
                <a:lnTo>
                  <a:pt x="475" y="711"/>
                </a:lnTo>
                <a:lnTo>
                  <a:pt x="440" y="720"/>
                </a:lnTo>
                <a:lnTo>
                  <a:pt x="402" y="725"/>
                </a:lnTo>
                <a:lnTo>
                  <a:pt x="365" y="728"/>
                </a:lnTo>
                <a:lnTo>
                  <a:pt x="365" y="728"/>
                </a:lnTo>
                <a:lnTo>
                  <a:pt x="328" y="725"/>
                </a:lnTo>
                <a:lnTo>
                  <a:pt x="292" y="720"/>
                </a:lnTo>
                <a:lnTo>
                  <a:pt x="257" y="711"/>
                </a:lnTo>
                <a:lnTo>
                  <a:pt x="223" y="699"/>
                </a:lnTo>
                <a:lnTo>
                  <a:pt x="191" y="684"/>
                </a:lnTo>
                <a:lnTo>
                  <a:pt x="162" y="666"/>
                </a:lnTo>
                <a:lnTo>
                  <a:pt x="134" y="644"/>
                </a:lnTo>
                <a:lnTo>
                  <a:pt x="108" y="620"/>
                </a:lnTo>
                <a:lnTo>
                  <a:pt x="84" y="595"/>
                </a:lnTo>
                <a:lnTo>
                  <a:pt x="63" y="566"/>
                </a:lnTo>
                <a:lnTo>
                  <a:pt x="46" y="538"/>
                </a:lnTo>
                <a:lnTo>
                  <a:pt x="29" y="506"/>
                </a:lnTo>
                <a:lnTo>
                  <a:pt x="17" y="472"/>
                </a:lnTo>
                <a:lnTo>
                  <a:pt x="8" y="437"/>
                </a:lnTo>
                <a:lnTo>
                  <a:pt x="3" y="401"/>
                </a:lnTo>
                <a:lnTo>
                  <a:pt x="0" y="364"/>
                </a:lnTo>
                <a:lnTo>
                  <a:pt x="0" y="364"/>
                </a:lnTo>
                <a:lnTo>
                  <a:pt x="3" y="327"/>
                </a:lnTo>
                <a:lnTo>
                  <a:pt x="8" y="290"/>
                </a:lnTo>
                <a:lnTo>
                  <a:pt x="17" y="254"/>
                </a:lnTo>
                <a:lnTo>
                  <a:pt x="29" y="222"/>
                </a:lnTo>
                <a:lnTo>
                  <a:pt x="46" y="190"/>
                </a:lnTo>
                <a:lnTo>
                  <a:pt x="63" y="160"/>
                </a:lnTo>
                <a:lnTo>
                  <a:pt x="84" y="131"/>
                </a:lnTo>
                <a:lnTo>
                  <a:pt x="108" y="106"/>
                </a:lnTo>
                <a:lnTo>
                  <a:pt x="134" y="83"/>
                </a:lnTo>
                <a:lnTo>
                  <a:pt x="162" y="62"/>
                </a:lnTo>
                <a:lnTo>
                  <a:pt x="191" y="44"/>
                </a:lnTo>
                <a:lnTo>
                  <a:pt x="223" y="29"/>
                </a:lnTo>
                <a:lnTo>
                  <a:pt x="257" y="15"/>
                </a:lnTo>
                <a:lnTo>
                  <a:pt x="292" y="7"/>
                </a:lnTo>
                <a:lnTo>
                  <a:pt x="328" y="2"/>
                </a:lnTo>
                <a:lnTo>
                  <a:pt x="365" y="0"/>
                </a:lnTo>
                <a:lnTo>
                  <a:pt x="365" y="0"/>
                </a:lnTo>
                <a:lnTo>
                  <a:pt x="402" y="2"/>
                </a:lnTo>
                <a:lnTo>
                  <a:pt x="440" y="7"/>
                </a:lnTo>
                <a:lnTo>
                  <a:pt x="475" y="15"/>
                </a:lnTo>
                <a:lnTo>
                  <a:pt x="507" y="29"/>
                </a:lnTo>
                <a:lnTo>
                  <a:pt x="539" y="44"/>
                </a:lnTo>
                <a:lnTo>
                  <a:pt x="570" y="62"/>
                </a:lnTo>
                <a:lnTo>
                  <a:pt x="599" y="83"/>
                </a:lnTo>
                <a:lnTo>
                  <a:pt x="624" y="106"/>
                </a:lnTo>
                <a:lnTo>
                  <a:pt x="648" y="131"/>
                </a:lnTo>
                <a:lnTo>
                  <a:pt x="668" y="160"/>
                </a:lnTo>
                <a:lnTo>
                  <a:pt x="686" y="190"/>
                </a:lnTo>
                <a:lnTo>
                  <a:pt x="702" y="222"/>
                </a:lnTo>
                <a:lnTo>
                  <a:pt x="715" y="254"/>
                </a:lnTo>
                <a:lnTo>
                  <a:pt x="724" y="290"/>
                </a:lnTo>
                <a:lnTo>
                  <a:pt x="729" y="327"/>
                </a:lnTo>
                <a:lnTo>
                  <a:pt x="730" y="364"/>
                </a:lnTo>
                <a:lnTo>
                  <a:pt x="730" y="364"/>
                </a:lnTo>
                <a:close/>
              </a:path>
            </a:pathLst>
          </a:custGeom>
          <a:solidFill>
            <a:srgbClr val="FDFCFC"/>
          </a:solidFill>
          <a:ln w="11113">
            <a:solidFill>
              <a:srgbClr val="B7B6B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6" name="Freeform 966">
            <a:extLst>
              <a:ext uri="{FF2B5EF4-FFF2-40B4-BE49-F238E27FC236}">
                <a16:creationId xmlns:a16="http://schemas.microsoft.com/office/drawing/2014/main" id="{7133A178-3525-5A08-6DA1-94EA9EDEECDA}"/>
              </a:ext>
            </a:extLst>
          </p:cNvPr>
          <p:cNvSpPr>
            <a:spLocks/>
          </p:cNvSpPr>
          <p:nvPr/>
        </p:nvSpPr>
        <p:spPr bwMode="auto">
          <a:xfrm>
            <a:off x="5228729" y="5261040"/>
            <a:ext cx="1091207" cy="1089309"/>
          </a:xfrm>
          <a:custGeom>
            <a:avLst/>
            <a:gdLst>
              <a:gd name="T0" fmla="*/ 575 w 575"/>
              <a:gd name="T1" fmla="*/ 287 h 574"/>
              <a:gd name="T2" fmla="*/ 570 w 575"/>
              <a:gd name="T3" fmla="*/ 344 h 574"/>
              <a:gd name="T4" fmla="*/ 553 w 575"/>
              <a:gd name="T5" fmla="*/ 398 h 574"/>
              <a:gd name="T6" fmla="*/ 526 w 575"/>
              <a:gd name="T7" fmla="*/ 447 h 574"/>
              <a:gd name="T8" fmla="*/ 492 w 575"/>
              <a:gd name="T9" fmla="*/ 489 h 574"/>
              <a:gd name="T10" fmla="*/ 448 w 575"/>
              <a:gd name="T11" fmla="*/ 525 h 574"/>
              <a:gd name="T12" fmla="*/ 400 w 575"/>
              <a:gd name="T13" fmla="*/ 550 h 574"/>
              <a:gd name="T14" fmla="*/ 346 w 575"/>
              <a:gd name="T15" fmla="*/ 567 h 574"/>
              <a:gd name="T16" fmla="*/ 287 w 575"/>
              <a:gd name="T17" fmla="*/ 574 h 574"/>
              <a:gd name="T18" fmla="*/ 258 w 575"/>
              <a:gd name="T19" fmla="*/ 572 h 574"/>
              <a:gd name="T20" fmla="*/ 203 w 575"/>
              <a:gd name="T21" fmla="*/ 560 h 574"/>
              <a:gd name="T22" fmla="*/ 150 w 575"/>
              <a:gd name="T23" fmla="*/ 538 h 574"/>
              <a:gd name="T24" fmla="*/ 105 w 575"/>
              <a:gd name="T25" fmla="*/ 508 h 574"/>
              <a:gd name="T26" fmla="*/ 66 w 575"/>
              <a:gd name="T27" fmla="*/ 469 h 574"/>
              <a:gd name="T28" fmla="*/ 35 w 575"/>
              <a:gd name="T29" fmla="*/ 424 h 574"/>
              <a:gd name="T30" fmla="*/ 13 w 575"/>
              <a:gd name="T31" fmla="*/ 371 h 574"/>
              <a:gd name="T32" fmla="*/ 1 w 575"/>
              <a:gd name="T33" fmla="*/ 316 h 574"/>
              <a:gd name="T34" fmla="*/ 0 w 575"/>
              <a:gd name="T35" fmla="*/ 287 h 574"/>
              <a:gd name="T36" fmla="*/ 6 w 575"/>
              <a:gd name="T37" fmla="*/ 228 h 574"/>
              <a:gd name="T38" fmla="*/ 23 w 575"/>
              <a:gd name="T39" fmla="*/ 174 h 574"/>
              <a:gd name="T40" fmla="*/ 49 w 575"/>
              <a:gd name="T41" fmla="*/ 127 h 574"/>
              <a:gd name="T42" fmla="*/ 84 w 575"/>
              <a:gd name="T43" fmla="*/ 83 h 574"/>
              <a:gd name="T44" fmla="*/ 127 w 575"/>
              <a:gd name="T45" fmla="*/ 49 h 574"/>
              <a:gd name="T46" fmla="*/ 176 w 575"/>
              <a:gd name="T47" fmla="*/ 22 h 574"/>
              <a:gd name="T48" fmla="*/ 230 w 575"/>
              <a:gd name="T49" fmla="*/ 6 h 574"/>
              <a:gd name="T50" fmla="*/ 287 w 575"/>
              <a:gd name="T51" fmla="*/ 0 h 574"/>
              <a:gd name="T52" fmla="*/ 318 w 575"/>
              <a:gd name="T53" fmla="*/ 0 h 574"/>
              <a:gd name="T54" fmla="*/ 373 w 575"/>
              <a:gd name="T55" fmla="*/ 12 h 574"/>
              <a:gd name="T56" fmla="*/ 424 w 575"/>
              <a:gd name="T57" fmla="*/ 34 h 574"/>
              <a:gd name="T58" fmla="*/ 471 w 575"/>
              <a:gd name="T59" fmla="*/ 65 h 574"/>
              <a:gd name="T60" fmla="*/ 510 w 575"/>
              <a:gd name="T61" fmla="*/ 103 h 574"/>
              <a:gd name="T62" fmla="*/ 541 w 575"/>
              <a:gd name="T63" fmla="*/ 151 h 574"/>
              <a:gd name="T64" fmla="*/ 563 w 575"/>
              <a:gd name="T65" fmla="*/ 201 h 574"/>
              <a:gd name="T66" fmla="*/ 575 w 575"/>
              <a:gd name="T67" fmla="*/ 257 h 574"/>
              <a:gd name="T68" fmla="*/ 575 w 575"/>
              <a:gd name="T69" fmla="*/ 287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5" h="574">
                <a:moveTo>
                  <a:pt x="575" y="287"/>
                </a:moveTo>
                <a:lnTo>
                  <a:pt x="575" y="287"/>
                </a:lnTo>
                <a:lnTo>
                  <a:pt x="575" y="316"/>
                </a:lnTo>
                <a:lnTo>
                  <a:pt x="570" y="344"/>
                </a:lnTo>
                <a:lnTo>
                  <a:pt x="563" y="371"/>
                </a:lnTo>
                <a:lnTo>
                  <a:pt x="553" y="398"/>
                </a:lnTo>
                <a:lnTo>
                  <a:pt x="541" y="424"/>
                </a:lnTo>
                <a:lnTo>
                  <a:pt x="526" y="447"/>
                </a:lnTo>
                <a:lnTo>
                  <a:pt x="510" y="469"/>
                </a:lnTo>
                <a:lnTo>
                  <a:pt x="492" y="489"/>
                </a:lnTo>
                <a:lnTo>
                  <a:pt x="471" y="508"/>
                </a:lnTo>
                <a:lnTo>
                  <a:pt x="448" y="525"/>
                </a:lnTo>
                <a:lnTo>
                  <a:pt x="424" y="538"/>
                </a:lnTo>
                <a:lnTo>
                  <a:pt x="400" y="550"/>
                </a:lnTo>
                <a:lnTo>
                  <a:pt x="373" y="560"/>
                </a:lnTo>
                <a:lnTo>
                  <a:pt x="346" y="567"/>
                </a:lnTo>
                <a:lnTo>
                  <a:pt x="318" y="572"/>
                </a:lnTo>
                <a:lnTo>
                  <a:pt x="287" y="574"/>
                </a:lnTo>
                <a:lnTo>
                  <a:pt x="287" y="574"/>
                </a:lnTo>
                <a:lnTo>
                  <a:pt x="258" y="572"/>
                </a:lnTo>
                <a:lnTo>
                  <a:pt x="230" y="567"/>
                </a:lnTo>
                <a:lnTo>
                  <a:pt x="203" y="560"/>
                </a:lnTo>
                <a:lnTo>
                  <a:pt x="176" y="550"/>
                </a:lnTo>
                <a:lnTo>
                  <a:pt x="150" y="538"/>
                </a:lnTo>
                <a:lnTo>
                  <a:pt x="127" y="525"/>
                </a:lnTo>
                <a:lnTo>
                  <a:pt x="105" y="508"/>
                </a:lnTo>
                <a:lnTo>
                  <a:pt x="84" y="489"/>
                </a:lnTo>
                <a:lnTo>
                  <a:pt x="66" y="469"/>
                </a:lnTo>
                <a:lnTo>
                  <a:pt x="49" y="447"/>
                </a:lnTo>
                <a:lnTo>
                  <a:pt x="35" y="424"/>
                </a:lnTo>
                <a:lnTo>
                  <a:pt x="23" y="398"/>
                </a:lnTo>
                <a:lnTo>
                  <a:pt x="13" y="371"/>
                </a:lnTo>
                <a:lnTo>
                  <a:pt x="6" y="344"/>
                </a:lnTo>
                <a:lnTo>
                  <a:pt x="1" y="316"/>
                </a:lnTo>
                <a:lnTo>
                  <a:pt x="0" y="287"/>
                </a:lnTo>
                <a:lnTo>
                  <a:pt x="0" y="287"/>
                </a:lnTo>
                <a:lnTo>
                  <a:pt x="1" y="257"/>
                </a:lnTo>
                <a:lnTo>
                  <a:pt x="6" y="228"/>
                </a:lnTo>
                <a:lnTo>
                  <a:pt x="13" y="201"/>
                </a:lnTo>
                <a:lnTo>
                  <a:pt x="23" y="174"/>
                </a:lnTo>
                <a:lnTo>
                  <a:pt x="35" y="151"/>
                </a:lnTo>
                <a:lnTo>
                  <a:pt x="49" y="127"/>
                </a:lnTo>
                <a:lnTo>
                  <a:pt x="66" y="103"/>
                </a:lnTo>
                <a:lnTo>
                  <a:pt x="84" y="83"/>
                </a:lnTo>
                <a:lnTo>
                  <a:pt x="105" y="65"/>
                </a:lnTo>
                <a:lnTo>
                  <a:pt x="127" y="49"/>
                </a:lnTo>
                <a:lnTo>
                  <a:pt x="150" y="34"/>
                </a:lnTo>
                <a:lnTo>
                  <a:pt x="176" y="22"/>
                </a:lnTo>
                <a:lnTo>
                  <a:pt x="203" y="12"/>
                </a:lnTo>
                <a:lnTo>
                  <a:pt x="230" y="6"/>
                </a:lnTo>
                <a:lnTo>
                  <a:pt x="258" y="0"/>
                </a:lnTo>
                <a:lnTo>
                  <a:pt x="287" y="0"/>
                </a:lnTo>
                <a:lnTo>
                  <a:pt x="287" y="0"/>
                </a:lnTo>
                <a:lnTo>
                  <a:pt x="318" y="0"/>
                </a:lnTo>
                <a:lnTo>
                  <a:pt x="346" y="6"/>
                </a:lnTo>
                <a:lnTo>
                  <a:pt x="373" y="12"/>
                </a:lnTo>
                <a:lnTo>
                  <a:pt x="400" y="22"/>
                </a:lnTo>
                <a:lnTo>
                  <a:pt x="424" y="34"/>
                </a:lnTo>
                <a:lnTo>
                  <a:pt x="448" y="49"/>
                </a:lnTo>
                <a:lnTo>
                  <a:pt x="471" y="65"/>
                </a:lnTo>
                <a:lnTo>
                  <a:pt x="492" y="83"/>
                </a:lnTo>
                <a:lnTo>
                  <a:pt x="510" y="103"/>
                </a:lnTo>
                <a:lnTo>
                  <a:pt x="526" y="127"/>
                </a:lnTo>
                <a:lnTo>
                  <a:pt x="541" y="151"/>
                </a:lnTo>
                <a:lnTo>
                  <a:pt x="553" y="174"/>
                </a:lnTo>
                <a:lnTo>
                  <a:pt x="563" y="201"/>
                </a:lnTo>
                <a:lnTo>
                  <a:pt x="570" y="228"/>
                </a:lnTo>
                <a:lnTo>
                  <a:pt x="575" y="257"/>
                </a:lnTo>
                <a:lnTo>
                  <a:pt x="575" y="287"/>
                </a:lnTo>
                <a:lnTo>
                  <a:pt x="575" y="287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7" name="Line 967">
            <a:extLst>
              <a:ext uri="{FF2B5EF4-FFF2-40B4-BE49-F238E27FC236}">
                <a16:creationId xmlns:a16="http://schemas.microsoft.com/office/drawing/2014/main" id="{42079393-D582-A2D5-0411-EB746D0843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3868" y="1547140"/>
            <a:ext cx="0" cy="0"/>
          </a:xfrm>
          <a:prstGeom prst="line">
            <a:avLst/>
          </a:prstGeom>
          <a:noFill/>
          <a:ln w="96838">
            <a:solidFill>
              <a:srgbClr val="FCFCF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8" name="Freeform 968">
            <a:extLst>
              <a:ext uri="{FF2B5EF4-FFF2-40B4-BE49-F238E27FC236}">
                <a16:creationId xmlns:a16="http://schemas.microsoft.com/office/drawing/2014/main" id="{A4983090-36BF-D0DD-BE05-D6FF481DAC83}"/>
              </a:ext>
            </a:extLst>
          </p:cNvPr>
          <p:cNvSpPr>
            <a:spLocks/>
          </p:cNvSpPr>
          <p:nvPr/>
        </p:nvSpPr>
        <p:spPr bwMode="auto">
          <a:xfrm>
            <a:off x="759656" y="4409338"/>
            <a:ext cx="878659" cy="37955"/>
          </a:xfrm>
          <a:custGeom>
            <a:avLst/>
            <a:gdLst>
              <a:gd name="T0" fmla="*/ 10 w 463"/>
              <a:gd name="T1" fmla="*/ 20 h 20"/>
              <a:gd name="T2" fmla="*/ 10 w 463"/>
              <a:gd name="T3" fmla="*/ 20 h 20"/>
              <a:gd name="T4" fmla="*/ 455 w 463"/>
              <a:gd name="T5" fmla="*/ 20 h 20"/>
              <a:gd name="T6" fmla="*/ 455 w 463"/>
              <a:gd name="T7" fmla="*/ 20 h 20"/>
              <a:gd name="T8" fmla="*/ 458 w 463"/>
              <a:gd name="T9" fmla="*/ 20 h 20"/>
              <a:gd name="T10" fmla="*/ 461 w 463"/>
              <a:gd name="T11" fmla="*/ 16 h 20"/>
              <a:gd name="T12" fmla="*/ 463 w 463"/>
              <a:gd name="T13" fmla="*/ 15 h 20"/>
              <a:gd name="T14" fmla="*/ 463 w 463"/>
              <a:gd name="T15" fmla="*/ 10 h 20"/>
              <a:gd name="T16" fmla="*/ 463 w 463"/>
              <a:gd name="T17" fmla="*/ 6 h 20"/>
              <a:gd name="T18" fmla="*/ 461 w 463"/>
              <a:gd name="T19" fmla="*/ 3 h 20"/>
              <a:gd name="T20" fmla="*/ 458 w 463"/>
              <a:gd name="T21" fmla="*/ 1 h 20"/>
              <a:gd name="T22" fmla="*/ 455 w 463"/>
              <a:gd name="T23" fmla="*/ 0 h 20"/>
              <a:gd name="T24" fmla="*/ 455 w 463"/>
              <a:gd name="T25" fmla="*/ 0 h 20"/>
              <a:gd name="T26" fmla="*/ 10 w 463"/>
              <a:gd name="T27" fmla="*/ 0 h 20"/>
              <a:gd name="T28" fmla="*/ 10 w 463"/>
              <a:gd name="T29" fmla="*/ 0 h 20"/>
              <a:gd name="T30" fmla="*/ 5 w 463"/>
              <a:gd name="T31" fmla="*/ 1 h 20"/>
              <a:gd name="T32" fmla="*/ 1 w 463"/>
              <a:gd name="T33" fmla="*/ 3 h 20"/>
              <a:gd name="T34" fmla="*/ 0 w 463"/>
              <a:gd name="T35" fmla="*/ 6 h 20"/>
              <a:gd name="T36" fmla="*/ 0 w 463"/>
              <a:gd name="T37" fmla="*/ 10 h 20"/>
              <a:gd name="T38" fmla="*/ 0 w 463"/>
              <a:gd name="T39" fmla="*/ 15 h 20"/>
              <a:gd name="T40" fmla="*/ 1 w 463"/>
              <a:gd name="T41" fmla="*/ 16 h 20"/>
              <a:gd name="T42" fmla="*/ 5 w 463"/>
              <a:gd name="T43" fmla="*/ 20 h 20"/>
              <a:gd name="T44" fmla="*/ 10 w 463"/>
              <a:gd name="T45" fmla="*/ 20 h 20"/>
              <a:gd name="T46" fmla="*/ 10 w 463"/>
              <a:gd name="T47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3" h="20">
                <a:moveTo>
                  <a:pt x="10" y="20"/>
                </a:moveTo>
                <a:lnTo>
                  <a:pt x="10" y="20"/>
                </a:lnTo>
                <a:lnTo>
                  <a:pt x="455" y="20"/>
                </a:lnTo>
                <a:lnTo>
                  <a:pt x="455" y="20"/>
                </a:lnTo>
                <a:lnTo>
                  <a:pt x="458" y="20"/>
                </a:lnTo>
                <a:lnTo>
                  <a:pt x="461" y="16"/>
                </a:lnTo>
                <a:lnTo>
                  <a:pt x="463" y="15"/>
                </a:lnTo>
                <a:lnTo>
                  <a:pt x="463" y="10"/>
                </a:lnTo>
                <a:lnTo>
                  <a:pt x="463" y="6"/>
                </a:lnTo>
                <a:lnTo>
                  <a:pt x="461" y="3"/>
                </a:lnTo>
                <a:lnTo>
                  <a:pt x="458" y="1"/>
                </a:lnTo>
                <a:lnTo>
                  <a:pt x="455" y="0"/>
                </a:lnTo>
                <a:lnTo>
                  <a:pt x="455" y="0"/>
                </a:lnTo>
                <a:lnTo>
                  <a:pt x="10" y="0"/>
                </a:lnTo>
                <a:lnTo>
                  <a:pt x="10" y="0"/>
                </a:lnTo>
                <a:lnTo>
                  <a:pt x="5" y="1"/>
                </a:lnTo>
                <a:lnTo>
                  <a:pt x="1" y="3"/>
                </a:lnTo>
                <a:lnTo>
                  <a:pt x="0" y="6"/>
                </a:lnTo>
                <a:lnTo>
                  <a:pt x="0" y="10"/>
                </a:lnTo>
                <a:lnTo>
                  <a:pt x="0" y="15"/>
                </a:lnTo>
                <a:lnTo>
                  <a:pt x="1" y="16"/>
                </a:lnTo>
                <a:lnTo>
                  <a:pt x="5" y="20"/>
                </a:lnTo>
                <a:lnTo>
                  <a:pt x="10" y="20"/>
                </a:lnTo>
                <a:lnTo>
                  <a:pt x="10" y="2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9" name="Line 969">
            <a:extLst>
              <a:ext uri="{FF2B5EF4-FFF2-40B4-BE49-F238E27FC236}">
                <a16:creationId xmlns:a16="http://schemas.microsoft.com/office/drawing/2014/main" id="{5BA6AFC3-BEF4-A6B0-3095-92FEA0F1D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577" y="888620"/>
            <a:ext cx="0" cy="717350"/>
          </a:xfrm>
          <a:prstGeom prst="line">
            <a:avLst/>
          </a:prstGeom>
          <a:noFill/>
          <a:ln w="11113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80" name="Line 970">
            <a:extLst>
              <a:ext uri="{FF2B5EF4-FFF2-40B4-BE49-F238E27FC236}">
                <a16:creationId xmlns:a16="http://schemas.microsoft.com/office/drawing/2014/main" id="{1CC17C01-164D-C8BD-7B35-E6EE77D9D2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577" y="2503607"/>
            <a:ext cx="0" cy="717350"/>
          </a:xfrm>
          <a:prstGeom prst="line">
            <a:avLst/>
          </a:prstGeom>
          <a:noFill/>
          <a:ln w="11113">
            <a:solidFill>
              <a:srgbClr val="E4950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b="1" dirty="0"/>
          </a:p>
        </p:txBody>
      </p:sp>
      <p:sp>
        <p:nvSpPr>
          <p:cNvPr id="2981" name="Line 971">
            <a:extLst>
              <a:ext uri="{FF2B5EF4-FFF2-40B4-BE49-F238E27FC236}">
                <a16:creationId xmlns:a16="http://schemas.microsoft.com/office/drawing/2014/main" id="{150EEF9D-97B9-BE7A-FE43-DBAB097C4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577" y="4033195"/>
            <a:ext cx="0" cy="717350"/>
          </a:xfrm>
          <a:prstGeom prst="line">
            <a:avLst/>
          </a:prstGeom>
          <a:noFill/>
          <a:ln w="11113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2" name="Line 972">
            <a:extLst>
              <a:ext uri="{FF2B5EF4-FFF2-40B4-BE49-F238E27FC236}">
                <a16:creationId xmlns:a16="http://schemas.microsoft.com/office/drawing/2014/main" id="{251663FE-E721-6C6A-4EE3-A0965F80D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5086" y="5484975"/>
            <a:ext cx="0" cy="717350"/>
          </a:xfrm>
          <a:prstGeom prst="line">
            <a:avLst/>
          </a:prstGeom>
          <a:noFill/>
          <a:ln w="11113">
            <a:solidFill>
              <a:srgbClr val="E4950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8" name="TextBox 3087">
            <a:extLst>
              <a:ext uri="{FF2B5EF4-FFF2-40B4-BE49-F238E27FC236}">
                <a16:creationId xmlns:a16="http://schemas.microsoft.com/office/drawing/2014/main" id="{4BC2D1D3-7B79-AB36-722B-0186E588B492}"/>
              </a:ext>
            </a:extLst>
          </p:cNvPr>
          <p:cNvSpPr txBox="1"/>
          <p:nvPr/>
        </p:nvSpPr>
        <p:spPr>
          <a:xfrm>
            <a:off x="598566" y="2141655"/>
            <a:ext cx="351928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COURSE</a:t>
            </a:r>
            <a:endParaRPr lang="ar-JO" sz="4500" b="1" dirty="0">
              <a:solidFill>
                <a:schemeClr val="bg1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4500" b="1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LEARNING</a:t>
            </a:r>
            <a:endParaRPr lang="ar-JO" sz="4500" b="1" dirty="0">
              <a:solidFill>
                <a:schemeClr val="bg1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4500" b="1" dirty="0">
                <a:solidFill>
                  <a:srgbClr val="FD9701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OBJECTIVES</a:t>
            </a:r>
            <a:endParaRPr lang="en-US" sz="4500" dirty="0">
              <a:solidFill>
                <a:srgbClr val="FD970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89" name="TextBox 3088">
            <a:extLst>
              <a:ext uri="{FF2B5EF4-FFF2-40B4-BE49-F238E27FC236}">
                <a16:creationId xmlns:a16="http://schemas.microsoft.com/office/drawing/2014/main" id="{67658656-B351-45DB-B879-923309AF2B28}"/>
              </a:ext>
            </a:extLst>
          </p:cNvPr>
          <p:cNvSpPr txBox="1"/>
          <p:nvPr/>
        </p:nvSpPr>
        <p:spPr>
          <a:xfrm>
            <a:off x="652392" y="4591626"/>
            <a:ext cx="3519289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2500"/>
              </a:lnSpc>
            </a:pPr>
            <a:r>
              <a:rPr lang="en-US" sz="17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the end of this training, participants will be able to</a:t>
            </a:r>
            <a:r>
              <a:rPr lang="en-US" sz="1700" kern="100" dirty="0">
                <a:solidFill>
                  <a:schemeClr val="bg1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4500" b="1" dirty="0">
              <a:solidFill>
                <a:srgbClr val="FD970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0" name="TextBox 3089">
            <a:extLst>
              <a:ext uri="{FF2B5EF4-FFF2-40B4-BE49-F238E27FC236}">
                <a16:creationId xmlns:a16="http://schemas.microsoft.com/office/drawing/2014/main" id="{B97FAC59-0C96-7728-30A4-CDB40DD77CAB}"/>
              </a:ext>
            </a:extLst>
          </p:cNvPr>
          <p:cNvSpPr txBox="1"/>
          <p:nvPr/>
        </p:nvSpPr>
        <p:spPr>
          <a:xfrm>
            <a:off x="7780153" y="896684"/>
            <a:ext cx="3755234" cy="1338828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+mj-cs"/>
              </a:rPr>
              <a:t>Describe the company’s </a:t>
            </a:r>
            <a:endParaRPr lang="ar-JO" sz="1800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+mj-cs"/>
            </a:endParaRPr>
          </a:p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+mj-cs"/>
              </a:rPr>
              <a:t>mission, vision, and culture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1" name="TextBox 3090">
            <a:extLst>
              <a:ext uri="{FF2B5EF4-FFF2-40B4-BE49-F238E27FC236}">
                <a16:creationId xmlns:a16="http://schemas.microsoft.com/office/drawing/2014/main" id="{957A3DB4-256D-2E4E-F324-101877B15CB9}"/>
              </a:ext>
            </a:extLst>
          </p:cNvPr>
          <p:cNvSpPr txBox="1"/>
          <p:nvPr/>
        </p:nvSpPr>
        <p:spPr>
          <a:xfrm>
            <a:off x="7782007" y="2503607"/>
            <a:ext cx="375523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ts val="23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Navigate key workplace</a:t>
            </a:r>
            <a:endParaRPr lang="ar-JO" sz="1800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ts val="23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Tools</a:t>
            </a:r>
            <a:r>
              <a:rPr lang="ar-JO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systems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2" name="TextBox 3091">
            <a:extLst>
              <a:ext uri="{FF2B5EF4-FFF2-40B4-BE49-F238E27FC236}">
                <a16:creationId xmlns:a16="http://schemas.microsoft.com/office/drawing/2014/main" id="{1FDC3B30-FAE7-6938-3117-253048B5A01B}"/>
              </a:ext>
            </a:extLst>
          </p:cNvPr>
          <p:cNvSpPr txBox="1"/>
          <p:nvPr/>
        </p:nvSpPr>
        <p:spPr>
          <a:xfrm>
            <a:off x="7780153" y="4088155"/>
            <a:ext cx="375523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Clarify their role expectations </a:t>
            </a:r>
            <a:endParaRPr lang="ar-JO" sz="1800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performance standards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3" name="TextBox 3092">
            <a:extLst>
              <a:ext uri="{FF2B5EF4-FFF2-40B4-BE49-F238E27FC236}">
                <a16:creationId xmlns:a16="http://schemas.microsoft.com/office/drawing/2014/main" id="{64ADBDA6-8DA1-45F0-99CC-CC78DCA2F4DF}"/>
              </a:ext>
            </a:extLst>
          </p:cNvPr>
          <p:cNvSpPr txBox="1"/>
          <p:nvPr/>
        </p:nvSpPr>
        <p:spPr>
          <a:xfrm>
            <a:off x="7780153" y="5509647"/>
            <a:ext cx="375523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 a personal 30-day </a:t>
            </a:r>
            <a:endParaRPr lang="ar-JO" sz="1800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lnSpc>
                <a:spcPts val="2200"/>
              </a:lnSpc>
              <a:tabLst>
                <a:tab pos="457200" algn="l"/>
              </a:tabLst>
            </a:pPr>
            <a:r>
              <a:rPr lang="en-US" sz="18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success plan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4" name="TextBox 3093">
            <a:extLst>
              <a:ext uri="{FF2B5EF4-FFF2-40B4-BE49-F238E27FC236}">
                <a16:creationId xmlns:a16="http://schemas.microsoft.com/office/drawing/2014/main" id="{9D5064CA-E8B6-EDBC-1E33-65BE54F13278}"/>
              </a:ext>
            </a:extLst>
          </p:cNvPr>
          <p:cNvSpPr txBox="1"/>
          <p:nvPr/>
        </p:nvSpPr>
        <p:spPr>
          <a:xfrm>
            <a:off x="6790579" y="864107"/>
            <a:ext cx="674773" cy="140038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>
              <a:tabLst>
                <a:tab pos="457200" algn="l"/>
              </a:tabLst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Bahnschrift Light" panose="020B0502040204020203" pitchFamily="34" charset="0"/>
                <a:ea typeface="Artifakt Element Book" panose="020B0503050000020004" pitchFamily="34" charset="0"/>
                <a:cs typeface="+mj-cs"/>
              </a:rPr>
              <a:t>01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5" name="TextBox 3094">
            <a:extLst>
              <a:ext uri="{FF2B5EF4-FFF2-40B4-BE49-F238E27FC236}">
                <a16:creationId xmlns:a16="http://schemas.microsoft.com/office/drawing/2014/main" id="{2618799E-869E-7E8A-8DE4-5961CD27FC98}"/>
              </a:ext>
            </a:extLst>
          </p:cNvPr>
          <p:cNvSpPr txBox="1"/>
          <p:nvPr/>
        </p:nvSpPr>
        <p:spPr>
          <a:xfrm>
            <a:off x="6696531" y="2451794"/>
            <a:ext cx="843447" cy="140038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>
              <a:tabLst>
                <a:tab pos="457200" algn="l"/>
              </a:tabLst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Bahnschrift Light" panose="020B0502040204020203" pitchFamily="34" charset="0"/>
                <a:ea typeface="Artifakt Element Book" panose="020B0503050000020004" pitchFamily="34" charset="0"/>
                <a:cs typeface="+mj-cs"/>
              </a:rPr>
              <a:t>02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6" name="TextBox 3095">
            <a:extLst>
              <a:ext uri="{FF2B5EF4-FFF2-40B4-BE49-F238E27FC236}">
                <a16:creationId xmlns:a16="http://schemas.microsoft.com/office/drawing/2014/main" id="{9CCA56DF-5C4E-FAA0-8649-47F2F3119E27}"/>
              </a:ext>
            </a:extLst>
          </p:cNvPr>
          <p:cNvSpPr txBox="1"/>
          <p:nvPr/>
        </p:nvSpPr>
        <p:spPr>
          <a:xfrm>
            <a:off x="6707922" y="4017187"/>
            <a:ext cx="843447" cy="140038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>
              <a:tabLst>
                <a:tab pos="457200" algn="l"/>
              </a:tabLst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Bahnschrift Light" panose="020B0502040204020203" pitchFamily="34" charset="0"/>
                <a:ea typeface="Artifakt Element Book" panose="020B0503050000020004" pitchFamily="34" charset="0"/>
                <a:cs typeface="+mj-cs"/>
              </a:rPr>
              <a:t>03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097" name="TextBox 3096">
            <a:extLst>
              <a:ext uri="{FF2B5EF4-FFF2-40B4-BE49-F238E27FC236}">
                <a16:creationId xmlns:a16="http://schemas.microsoft.com/office/drawing/2014/main" id="{3F122DFA-C1E8-7781-784E-3DDEF2A1B005}"/>
              </a:ext>
            </a:extLst>
          </p:cNvPr>
          <p:cNvSpPr txBox="1"/>
          <p:nvPr/>
        </p:nvSpPr>
        <p:spPr>
          <a:xfrm>
            <a:off x="6527843" y="5502133"/>
            <a:ext cx="843447" cy="140038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>
              <a:tabLst>
                <a:tab pos="457200" algn="l"/>
              </a:tabLst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Bahnschrift Light" panose="020B0502040204020203" pitchFamily="34" charset="0"/>
                <a:ea typeface="Artifakt Element Book" panose="020B0503050000020004" pitchFamily="34" charset="0"/>
                <a:cs typeface="+mj-cs"/>
              </a:rPr>
              <a:t>04</a:t>
            </a: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3099" name="Picture 3098" descr="A white target with a yellow arrow in the center&#10;&#10;Description automatically generated">
            <a:extLst>
              <a:ext uri="{FF2B5EF4-FFF2-40B4-BE49-F238E27FC236}">
                <a16:creationId xmlns:a16="http://schemas.microsoft.com/office/drawing/2014/main" id="{B3A79552-6416-2FF5-35AB-055CDF63E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5" y="583215"/>
            <a:ext cx="1761719" cy="1681275"/>
          </a:xfrm>
          <a:prstGeom prst="rect">
            <a:avLst/>
          </a:prstGeom>
        </p:spPr>
      </p:pic>
      <p:pic>
        <p:nvPicPr>
          <p:cNvPr id="3101" name="Picture 3100" descr="A group of people with a flag on top of a building&#10;&#10;Description automatically generated">
            <a:extLst>
              <a:ext uri="{FF2B5EF4-FFF2-40B4-BE49-F238E27FC236}">
                <a16:creationId xmlns:a16="http://schemas.microsoft.com/office/drawing/2014/main" id="{7B38845A-C15F-3580-160F-8A95DC7B25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401" y="440908"/>
            <a:ext cx="1626827" cy="1552543"/>
          </a:xfrm>
          <a:prstGeom prst="rect">
            <a:avLst/>
          </a:prstGeom>
        </p:spPr>
      </p:pic>
      <p:pic>
        <p:nvPicPr>
          <p:cNvPr id="3103" name="Picture 3102" descr="A computer screen with a gear&#10;&#10;Description automatically generated">
            <a:extLst>
              <a:ext uri="{FF2B5EF4-FFF2-40B4-BE49-F238E27FC236}">
                <a16:creationId xmlns:a16="http://schemas.microsoft.com/office/drawing/2014/main" id="{6525C5F9-1DD1-E19B-1776-771C32B00C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365" y="2079006"/>
            <a:ext cx="1497380" cy="1429006"/>
          </a:xfrm>
          <a:prstGeom prst="rect">
            <a:avLst/>
          </a:prstGeom>
        </p:spPr>
      </p:pic>
      <p:pic>
        <p:nvPicPr>
          <p:cNvPr id="3105" name="Picture 3104" descr="A white line on a black background&#10;&#10;Description automatically generated">
            <a:extLst>
              <a:ext uri="{FF2B5EF4-FFF2-40B4-BE49-F238E27FC236}">
                <a16:creationId xmlns:a16="http://schemas.microsoft.com/office/drawing/2014/main" id="{90CD8304-8E9E-C02F-C5D0-75648F1BB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26" y="3579771"/>
            <a:ext cx="1515840" cy="1446624"/>
          </a:xfrm>
          <a:prstGeom prst="rect">
            <a:avLst/>
          </a:prstGeom>
        </p:spPr>
      </p:pic>
      <p:pic>
        <p:nvPicPr>
          <p:cNvPr id="3107" name="Picture 3106" descr="A calendar with a check mark and a tick&#10;&#10;Description automatically generated">
            <a:extLst>
              <a:ext uri="{FF2B5EF4-FFF2-40B4-BE49-F238E27FC236}">
                <a16:creationId xmlns:a16="http://schemas.microsoft.com/office/drawing/2014/main" id="{9BF0A86E-9FAB-D39C-54C9-DAED12B53D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39" y="4971915"/>
            <a:ext cx="1680327" cy="16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5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B089F-38D3-887C-6AF1-8C70B5709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icture 294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D84857A1-2927-8F0D-AE4B-2421F2008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Freeform 851">
            <a:extLst>
              <a:ext uri="{FF2B5EF4-FFF2-40B4-BE49-F238E27FC236}">
                <a16:creationId xmlns:a16="http://schemas.microsoft.com/office/drawing/2014/main" id="{030CA8BA-8DB2-C7DC-F71C-CE00F765715D}"/>
              </a:ext>
            </a:extLst>
          </p:cNvPr>
          <p:cNvSpPr>
            <a:spLocks/>
          </p:cNvSpPr>
          <p:nvPr/>
        </p:nvSpPr>
        <p:spPr bwMode="auto">
          <a:xfrm>
            <a:off x="8324851" y="6467476"/>
            <a:ext cx="3867150" cy="414338"/>
          </a:xfrm>
          <a:custGeom>
            <a:avLst/>
            <a:gdLst>
              <a:gd name="T0" fmla="*/ 56 w 2431"/>
              <a:gd name="T1" fmla="*/ 0 h 261"/>
              <a:gd name="T2" fmla="*/ 56 w 2431"/>
              <a:gd name="T3" fmla="*/ 0 h 261"/>
              <a:gd name="T4" fmla="*/ 2431 w 2431"/>
              <a:gd name="T5" fmla="*/ 0 h 261"/>
              <a:gd name="T6" fmla="*/ 2431 w 2431"/>
              <a:gd name="T7" fmla="*/ 261 h 261"/>
              <a:gd name="T8" fmla="*/ 2431 w 2431"/>
              <a:gd name="T9" fmla="*/ 261 h 261"/>
              <a:gd name="T10" fmla="*/ 0 w 2431"/>
              <a:gd name="T11" fmla="*/ 261 h 261"/>
              <a:gd name="T12" fmla="*/ 0 w 2431"/>
              <a:gd name="T13" fmla="*/ 261 h 261"/>
              <a:gd name="T14" fmla="*/ 56 w 2431"/>
              <a:gd name="T15" fmla="*/ 0 h 261"/>
              <a:gd name="T16" fmla="*/ 56 w 2431"/>
              <a:gd name="T17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1" h="261">
                <a:moveTo>
                  <a:pt x="56" y="0"/>
                </a:moveTo>
                <a:lnTo>
                  <a:pt x="56" y="0"/>
                </a:lnTo>
                <a:lnTo>
                  <a:pt x="2431" y="0"/>
                </a:lnTo>
                <a:lnTo>
                  <a:pt x="2431" y="261"/>
                </a:lnTo>
                <a:lnTo>
                  <a:pt x="2431" y="261"/>
                </a:lnTo>
                <a:lnTo>
                  <a:pt x="0" y="261"/>
                </a:lnTo>
                <a:lnTo>
                  <a:pt x="0" y="261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853">
            <a:extLst>
              <a:ext uri="{FF2B5EF4-FFF2-40B4-BE49-F238E27FC236}">
                <a16:creationId xmlns:a16="http://schemas.microsoft.com/office/drawing/2014/main" id="{D965B722-38A9-D9A1-7403-C74782EDD948}"/>
              </a:ext>
            </a:extLst>
          </p:cNvPr>
          <p:cNvSpPr>
            <a:spLocks/>
          </p:cNvSpPr>
          <p:nvPr/>
        </p:nvSpPr>
        <p:spPr bwMode="auto">
          <a:xfrm>
            <a:off x="0" y="6467476"/>
            <a:ext cx="8515351" cy="414338"/>
          </a:xfrm>
          <a:custGeom>
            <a:avLst/>
            <a:gdLst>
              <a:gd name="T0" fmla="*/ 5237 w 5359"/>
              <a:gd name="T1" fmla="*/ 261 h 261"/>
              <a:gd name="T2" fmla="*/ 5237 w 5359"/>
              <a:gd name="T3" fmla="*/ 261 h 261"/>
              <a:gd name="T4" fmla="*/ 0 w 5359"/>
              <a:gd name="T5" fmla="*/ 261 h 261"/>
              <a:gd name="T6" fmla="*/ 0 w 5359"/>
              <a:gd name="T7" fmla="*/ 0 h 261"/>
              <a:gd name="T8" fmla="*/ 0 w 5359"/>
              <a:gd name="T9" fmla="*/ 0 h 261"/>
              <a:gd name="T10" fmla="*/ 5359 w 5359"/>
              <a:gd name="T11" fmla="*/ 0 h 261"/>
              <a:gd name="T12" fmla="*/ 5359 w 5359"/>
              <a:gd name="T13" fmla="*/ 0 h 261"/>
              <a:gd name="T14" fmla="*/ 5237 w 5359"/>
              <a:gd name="T15" fmla="*/ 261 h 261"/>
              <a:gd name="T16" fmla="*/ 5237 w 5359"/>
              <a:gd name="T1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59" h="261">
                <a:moveTo>
                  <a:pt x="5237" y="261"/>
                </a:moveTo>
                <a:lnTo>
                  <a:pt x="5237" y="261"/>
                </a:lnTo>
                <a:lnTo>
                  <a:pt x="0" y="261"/>
                </a:lnTo>
                <a:lnTo>
                  <a:pt x="0" y="0"/>
                </a:lnTo>
                <a:lnTo>
                  <a:pt x="0" y="0"/>
                </a:lnTo>
                <a:lnTo>
                  <a:pt x="5359" y="0"/>
                </a:lnTo>
                <a:lnTo>
                  <a:pt x="5359" y="0"/>
                </a:lnTo>
                <a:lnTo>
                  <a:pt x="5237" y="261"/>
                </a:lnTo>
                <a:lnTo>
                  <a:pt x="5237" y="261"/>
                </a:lnTo>
                <a:close/>
              </a:path>
            </a:pathLst>
          </a:custGeom>
          <a:solidFill>
            <a:srgbClr val="0016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BFDB4-353A-DB97-1B12-3F4528A0FC8D}"/>
              </a:ext>
            </a:extLst>
          </p:cNvPr>
          <p:cNvSpPr txBox="1"/>
          <p:nvPr/>
        </p:nvSpPr>
        <p:spPr>
          <a:xfrm>
            <a:off x="259399" y="1096108"/>
            <a:ext cx="476663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4000"/>
              </a:lnSpc>
            </a:pPr>
            <a:r>
              <a:rPr lang="en-US" sz="45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WELCOME &amp; </a:t>
            </a:r>
            <a:endParaRPr lang="ar-JO" sz="4500" b="1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  <a:p>
            <a:pPr marL="0" marR="0">
              <a:lnSpc>
                <a:spcPts val="4000"/>
              </a:lnSpc>
            </a:pPr>
            <a:r>
              <a:rPr lang="en-US" sz="4000" b="1" kern="100" dirty="0">
                <a:solidFill>
                  <a:srgbClr val="FD9701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COMPANY CULTURE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4A809F1E-8630-288C-1BE2-C842FEC46B17}"/>
              </a:ext>
            </a:extLst>
          </p:cNvPr>
          <p:cNvSpPr txBox="1"/>
          <p:nvPr/>
        </p:nvSpPr>
        <p:spPr>
          <a:xfrm>
            <a:off x="714022" y="547565"/>
            <a:ext cx="189853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3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MODULE 1: </a:t>
            </a:r>
            <a:endParaRPr lang="en-US" sz="23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9" name="Freeform 103">
            <a:extLst>
              <a:ext uri="{FF2B5EF4-FFF2-40B4-BE49-F238E27FC236}">
                <a16:creationId xmlns:a16="http://schemas.microsoft.com/office/drawing/2014/main" id="{D4A568EE-B8F8-06FA-8E5C-7F2B15467D23}"/>
              </a:ext>
            </a:extLst>
          </p:cNvPr>
          <p:cNvSpPr>
            <a:spLocks/>
          </p:cNvSpPr>
          <p:nvPr/>
        </p:nvSpPr>
        <p:spPr bwMode="auto">
          <a:xfrm>
            <a:off x="1104435" y="315034"/>
            <a:ext cx="155575" cy="155575"/>
          </a:xfrm>
          <a:custGeom>
            <a:avLst/>
            <a:gdLst>
              <a:gd name="T0" fmla="*/ 0 w 98"/>
              <a:gd name="T1" fmla="*/ 48 h 98"/>
              <a:gd name="T2" fmla="*/ 0 w 98"/>
              <a:gd name="T3" fmla="*/ 48 h 98"/>
              <a:gd name="T4" fmla="*/ 2 w 98"/>
              <a:gd name="T5" fmla="*/ 58 h 98"/>
              <a:gd name="T6" fmla="*/ 4 w 98"/>
              <a:gd name="T7" fmla="*/ 68 h 98"/>
              <a:gd name="T8" fmla="*/ 8 w 98"/>
              <a:gd name="T9" fmla="*/ 76 h 98"/>
              <a:gd name="T10" fmla="*/ 14 w 98"/>
              <a:gd name="T11" fmla="*/ 84 h 98"/>
              <a:gd name="T12" fmla="*/ 22 w 98"/>
              <a:gd name="T13" fmla="*/ 90 h 98"/>
              <a:gd name="T14" fmla="*/ 30 w 98"/>
              <a:gd name="T15" fmla="*/ 94 h 98"/>
              <a:gd name="T16" fmla="*/ 40 w 98"/>
              <a:gd name="T17" fmla="*/ 96 h 98"/>
              <a:gd name="T18" fmla="*/ 50 w 98"/>
              <a:gd name="T19" fmla="*/ 98 h 98"/>
              <a:gd name="T20" fmla="*/ 50 w 98"/>
              <a:gd name="T21" fmla="*/ 98 h 98"/>
              <a:gd name="T22" fmla="*/ 60 w 98"/>
              <a:gd name="T23" fmla="*/ 96 h 98"/>
              <a:gd name="T24" fmla="*/ 68 w 98"/>
              <a:gd name="T25" fmla="*/ 94 h 98"/>
              <a:gd name="T26" fmla="*/ 76 w 98"/>
              <a:gd name="T27" fmla="*/ 90 h 98"/>
              <a:gd name="T28" fmla="*/ 84 w 98"/>
              <a:gd name="T29" fmla="*/ 84 h 98"/>
              <a:gd name="T30" fmla="*/ 90 w 98"/>
              <a:gd name="T31" fmla="*/ 76 h 98"/>
              <a:gd name="T32" fmla="*/ 94 w 98"/>
              <a:gd name="T33" fmla="*/ 68 h 98"/>
              <a:gd name="T34" fmla="*/ 98 w 98"/>
              <a:gd name="T35" fmla="*/ 58 h 98"/>
              <a:gd name="T36" fmla="*/ 98 w 98"/>
              <a:gd name="T37" fmla="*/ 48 h 98"/>
              <a:gd name="T38" fmla="*/ 98 w 98"/>
              <a:gd name="T39" fmla="*/ 48 h 98"/>
              <a:gd name="T40" fmla="*/ 98 w 98"/>
              <a:gd name="T41" fmla="*/ 38 h 98"/>
              <a:gd name="T42" fmla="*/ 94 w 98"/>
              <a:gd name="T43" fmla="*/ 30 h 98"/>
              <a:gd name="T44" fmla="*/ 90 w 98"/>
              <a:gd name="T45" fmla="*/ 22 h 98"/>
              <a:gd name="T46" fmla="*/ 84 w 98"/>
              <a:gd name="T47" fmla="*/ 14 h 98"/>
              <a:gd name="T48" fmla="*/ 76 w 98"/>
              <a:gd name="T49" fmla="*/ 8 h 98"/>
              <a:gd name="T50" fmla="*/ 68 w 98"/>
              <a:gd name="T51" fmla="*/ 4 h 98"/>
              <a:gd name="T52" fmla="*/ 60 w 98"/>
              <a:gd name="T53" fmla="*/ 0 h 98"/>
              <a:gd name="T54" fmla="*/ 50 w 98"/>
              <a:gd name="T55" fmla="*/ 0 h 98"/>
              <a:gd name="T56" fmla="*/ 50 w 98"/>
              <a:gd name="T57" fmla="*/ 0 h 98"/>
              <a:gd name="T58" fmla="*/ 40 w 98"/>
              <a:gd name="T59" fmla="*/ 0 h 98"/>
              <a:gd name="T60" fmla="*/ 30 w 98"/>
              <a:gd name="T61" fmla="*/ 4 h 98"/>
              <a:gd name="T62" fmla="*/ 22 w 98"/>
              <a:gd name="T63" fmla="*/ 8 h 98"/>
              <a:gd name="T64" fmla="*/ 14 w 98"/>
              <a:gd name="T65" fmla="*/ 14 h 98"/>
              <a:gd name="T66" fmla="*/ 8 w 98"/>
              <a:gd name="T67" fmla="*/ 22 h 98"/>
              <a:gd name="T68" fmla="*/ 4 w 98"/>
              <a:gd name="T69" fmla="*/ 30 h 98"/>
              <a:gd name="T70" fmla="*/ 2 w 98"/>
              <a:gd name="T71" fmla="*/ 38 h 98"/>
              <a:gd name="T72" fmla="*/ 0 w 98"/>
              <a:gd name="T73" fmla="*/ 48 h 98"/>
              <a:gd name="T74" fmla="*/ 0 w 98"/>
              <a:gd name="T75" fmla="*/ 4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8" h="98">
                <a:moveTo>
                  <a:pt x="0" y="48"/>
                </a:move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4" y="84"/>
                </a:lnTo>
                <a:lnTo>
                  <a:pt x="22" y="90"/>
                </a:lnTo>
                <a:lnTo>
                  <a:pt x="30" y="94"/>
                </a:lnTo>
                <a:lnTo>
                  <a:pt x="40" y="96"/>
                </a:lnTo>
                <a:lnTo>
                  <a:pt x="50" y="98"/>
                </a:lnTo>
                <a:lnTo>
                  <a:pt x="50" y="98"/>
                </a:lnTo>
                <a:lnTo>
                  <a:pt x="60" y="96"/>
                </a:lnTo>
                <a:lnTo>
                  <a:pt x="68" y="94"/>
                </a:lnTo>
                <a:lnTo>
                  <a:pt x="76" y="90"/>
                </a:lnTo>
                <a:lnTo>
                  <a:pt x="84" y="84"/>
                </a:lnTo>
                <a:lnTo>
                  <a:pt x="90" y="76"/>
                </a:lnTo>
                <a:lnTo>
                  <a:pt x="94" y="68"/>
                </a:lnTo>
                <a:lnTo>
                  <a:pt x="98" y="58"/>
                </a:lnTo>
                <a:lnTo>
                  <a:pt x="98" y="48"/>
                </a:lnTo>
                <a:lnTo>
                  <a:pt x="98" y="48"/>
                </a:lnTo>
                <a:lnTo>
                  <a:pt x="98" y="38"/>
                </a:lnTo>
                <a:lnTo>
                  <a:pt x="94" y="30"/>
                </a:lnTo>
                <a:lnTo>
                  <a:pt x="90" y="22"/>
                </a:lnTo>
                <a:lnTo>
                  <a:pt x="84" y="14"/>
                </a:lnTo>
                <a:lnTo>
                  <a:pt x="76" y="8"/>
                </a:lnTo>
                <a:lnTo>
                  <a:pt x="68" y="4"/>
                </a:lnTo>
                <a:lnTo>
                  <a:pt x="60" y="0"/>
                </a:lnTo>
                <a:lnTo>
                  <a:pt x="50" y="0"/>
                </a:lnTo>
                <a:lnTo>
                  <a:pt x="50" y="0"/>
                </a:lnTo>
                <a:lnTo>
                  <a:pt x="40" y="0"/>
                </a:lnTo>
                <a:lnTo>
                  <a:pt x="30" y="4"/>
                </a:lnTo>
                <a:lnTo>
                  <a:pt x="22" y="8"/>
                </a:lnTo>
                <a:lnTo>
                  <a:pt x="14" y="14"/>
                </a:lnTo>
                <a:lnTo>
                  <a:pt x="8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117">
            <a:extLst>
              <a:ext uri="{FF2B5EF4-FFF2-40B4-BE49-F238E27FC236}">
                <a16:creationId xmlns:a16="http://schemas.microsoft.com/office/drawing/2014/main" id="{CA8665D7-8589-3461-7F90-0EDC3211C44E}"/>
              </a:ext>
            </a:extLst>
          </p:cNvPr>
          <p:cNvSpPr>
            <a:spLocks/>
          </p:cNvSpPr>
          <p:nvPr/>
        </p:nvSpPr>
        <p:spPr bwMode="auto">
          <a:xfrm>
            <a:off x="344022" y="384884"/>
            <a:ext cx="576263" cy="41275"/>
          </a:xfrm>
          <a:custGeom>
            <a:avLst/>
            <a:gdLst>
              <a:gd name="T0" fmla="*/ 12 w 363"/>
              <a:gd name="T1" fmla="*/ 26 h 26"/>
              <a:gd name="T2" fmla="*/ 12 w 363"/>
              <a:gd name="T3" fmla="*/ 26 h 26"/>
              <a:gd name="T4" fmla="*/ 351 w 363"/>
              <a:gd name="T5" fmla="*/ 26 h 26"/>
              <a:gd name="T6" fmla="*/ 351 w 363"/>
              <a:gd name="T7" fmla="*/ 26 h 26"/>
              <a:gd name="T8" fmla="*/ 357 w 363"/>
              <a:gd name="T9" fmla="*/ 24 h 26"/>
              <a:gd name="T10" fmla="*/ 361 w 363"/>
              <a:gd name="T11" fmla="*/ 22 h 26"/>
              <a:gd name="T12" fmla="*/ 363 w 363"/>
              <a:gd name="T13" fmla="*/ 18 h 26"/>
              <a:gd name="T14" fmla="*/ 363 w 363"/>
              <a:gd name="T15" fmla="*/ 12 h 26"/>
              <a:gd name="T16" fmla="*/ 363 w 363"/>
              <a:gd name="T17" fmla="*/ 8 h 26"/>
              <a:gd name="T18" fmla="*/ 361 w 363"/>
              <a:gd name="T19" fmla="*/ 4 h 26"/>
              <a:gd name="T20" fmla="*/ 357 w 363"/>
              <a:gd name="T21" fmla="*/ 0 h 26"/>
              <a:gd name="T22" fmla="*/ 351 w 363"/>
              <a:gd name="T23" fmla="*/ 0 h 26"/>
              <a:gd name="T24" fmla="*/ 351 w 363"/>
              <a:gd name="T25" fmla="*/ 0 h 26"/>
              <a:gd name="T26" fmla="*/ 12 w 363"/>
              <a:gd name="T27" fmla="*/ 0 h 26"/>
              <a:gd name="T28" fmla="*/ 12 w 363"/>
              <a:gd name="T29" fmla="*/ 0 h 26"/>
              <a:gd name="T30" fmla="*/ 8 w 363"/>
              <a:gd name="T31" fmla="*/ 0 h 26"/>
              <a:gd name="T32" fmla="*/ 4 w 363"/>
              <a:gd name="T33" fmla="*/ 4 h 26"/>
              <a:gd name="T34" fmla="*/ 0 w 363"/>
              <a:gd name="T35" fmla="*/ 8 h 26"/>
              <a:gd name="T36" fmla="*/ 0 w 363"/>
              <a:gd name="T37" fmla="*/ 12 h 26"/>
              <a:gd name="T38" fmla="*/ 0 w 363"/>
              <a:gd name="T39" fmla="*/ 18 h 26"/>
              <a:gd name="T40" fmla="*/ 4 w 363"/>
              <a:gd name="T41" fmla="*/ 22 h 26"/>
              <a:gd name="T42" fmla="*/ 8 w 363"/>
              <a:gd name="T43" fmla="*/ 24 h 26"/>
              <a:gd name="T44" fmla="*/ 12 w 363"/>
              <a:gd name="T45" fmla="*/ 26 h 26"/>
              <a:gd name="T46" fmla="*/ 12 w 36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26">
                <a:moveTo>
                  <a:pt x="12" y="26"/>
                </a:moveTo>
                <a:lnTo>
                  <a:pt x="12" y="26"/>
                </a:lnTo>
                <a:lnTo>
                  <a:pt x="351" y="26"/>
                </a:lnTo>
                <a:lnTo>
                  <a:pt x="351" y="26"/>
                </a:lnTo>
                <a:lnTo>
                  <a:pt x="357" y="24"/>
                </a:lnTo>
                <a:lnTo>
                  <a:pt x="361" y="22"/>
                </a:lnTo>
                <a:lnTo>
                  <a:pt x="363" y="18"/>
                </a:lnTo>
                <a:lnTo>
                  <a:pt x="363" y="12"/>
                </a:lnTo>
                <a:lnTo>
                  <a:pt x="363" y="8"/>
                </a:lnTo>
                <a:lnTo>
                  <a:pt x="361" y="4"/>
                </a:lnTo>
                <a:lnTo>
                  <a:pt x="357" y="0"/>
                </a:lnTo>
                <a:lnTo>
                  <a:pt x="351" y="0"/>
                </a:lnTo>
                <a:lnTo>
                  <a:pt x="351" y="0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118">
            <a:extLst>
              <a:ext uri="{FF2B5EF4-FFF2-40B4-BE49-F238E27FC236}">
                <a16:creationId xmlns:a16="http://schemas.microsoft.com/office/drawing/2014/main" id="{9C8AC173-D8AE-B10A-F2E4-03B476F85CFB}"/>
              </a:ext>
            </a:extLst>
          </p:cNvPr>
          <p:cNvSpPr>
            <a:spLocks/>
          </p:cNvSpPr>
          <p:nvPr/>
        </p:nvSpPr>
        <p:spPr bwMode="auto">
          <a:xfrm>
            <a:off x="1433047" y="384884"/>
            <a:ext cx="577850" cy="41275"/>
          </a:xfrm>
          <a:custGeom>
            <a:avLst/>
            <a:gdLst>
              <a:gd name="T0" fmla="*/ 12 w 364"/>
              <a:gd name="T1" fmla="*/ 26 h 26"/>
              <a:gd name="T2" fmla="*/ 12 w 364"/>
              <a:gd name="T3" fmla="*/ 26 h 26"/>
              <a:gd name="T4" fmla="*/ 352 w 364"/>
              <a:gd name="T5" fmla="*/ 26 h 26"/>
              <a:gd name="T6" fmla="*/ 352 w 364"/>
              <a:gd name="T7" fmla="*/ 26 h 26"/>
              <a:gd name="T8" fmla="*/ 358 w 364"/>
              <a:gd name="T9" fmla="*/ 24 h 26"/>
              <a:gd name="T10" fmla="*/ 362 w 364"/>
              <a:gd name="T11" fmla="*/ 22 h 26"/>
              <a:gd name="T12" fmla="*/ 364 w 364"/>
              <a:gd name="T13" fmla="*/ 18 h 26"/>
              <a:gd name="T14" fmla="*/ 364 w 364"/>
              <a:gd name="T15" fmla="*/ 12 h 26"/>
              <a:gd name="T16" fmla="*/ 364 w 364"/>
              <a:gd name="T17" fmla="*/ 8 h 26"/>
              <a:gd name="T18" fmla="*/ 362 w 364"/>
              <a:gd name="T19" fmla="*/ 4 h 26"/>
              <a:gd name="T20" fmla="*/ 358 w 364"/>
              <a:gd name="T21" fmla="*/ 0 h 26"/>
              <a:gd name="T22" fmla="*/ 352 w 364"/>
              <a:gd name="T23" fmla="*/ 0 h 26"/>
              <a:gd name="T24" fmla="*/ 352 w 364"/>
              <a:gd name="T25" fmla="*/ 0 h 26"/>
              <a:gd name="T26" fmla="*/ 12 w 364"/>
              <a:gd name="T27" fmla="*/ 0 h 26"/>
              <a:gd name="T28" fmla="*/ 12 w 364"/>
              <a:gd name="T29" fmla="*/ 0 h 26"/>
              <a:gd name="T30" fmla="*/ 6 w 364"/>
              <a:gd name="T31" fmla="*/ 0 h 26"/>
              <a:gd name="T32" fmla="*/ 4 w 364"/>
              <a:gd name="T33" fmla="*/ 4 h 26"/>
              <a:gd name="T34" fmla="*/ 0 w 364"/>
              <a:gd name="T35" fmla="*/ 8 h 26"/>
              <a:gd name="T36" fmla="*/ 0 w 364"/>
              <a:gd name="T37" fmla="*/ 12 h 26"/>
              <a:gd name="T38" fmla="*/ 0 w 364"/>
              <a:gd name="T39" fmla="*/ 18 h 26"/>
              <a:gd name="T40" fmla="*/ 4 w 364"/>
              <a:gd name="T41" fmla="*/ 22 h 26"/>
              <a:gd name="T42" fmla="*/ 6 w 364"/>
              <a:gd name="T43" fmla="*/ 24 h 26"/>
              <a:gd name="T44" fmla="*/ 12 w 364"/>
              <a:gd name="T45" fmla="*/ 26 h 26"/>
              <a:gd name="T46" fmla="*/ 12 w 364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4" h="26">
                <a:moveTo>
                  <a:pt x="12" y="26"/>
                </a:moveTo>
                <a:lnTo>
                  <a:pt x="12" y="26"/>
                </a:lnTo>
                <a:lnTo>
                  <a:pt x="352" y="26"/>
                </a:lnTo>
                <a:lnTo>
                  <a:pt x="352" y="26"/>
                </a:lnTo>
                <a:lnTo>
                  <a:pt x="358" y="24"/>
                </a:lnTo>
                <a:lnTo>
                  <a:pt x="362" y="22"/>
                </a:lnTo>
                <a:lnTo>
                  <a:pt x="364" y="18"/>
                </a:lnTo>
                <a:lnTo>
                  <a:pt x="364" y="12"/>
                </a:lnTo>
                <a:lnTo>
                  <a:pt x="364" y="8"/>
                </a:lnTo>
                <a:lnTo>
                  <a:pt x="362" y="4"/>
                </a:lnTo>
                <a:lnTo>
                  <a:pt x="358" y="0"/>
                </a:lnTo>
                <a:lnTo>
                  <a:pt x="352" y="0"/>
                </a:lnTo>
                <a:lnTo>
                  <a:pt x="352" y="0"/>
                </a:lnTo>
                <a:lnTo>
                  <a:pt x="12" y="0"/>
                </a:lnTo>
                <a:lnTo>
                  <a:pt x="12" y="0"/>
                </a:lnTo>
                <a:lnTo>
                  <a:pt x="6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6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119">
            <a:extLst>
              <a:ext uri="{FF2B5EF4-FFF2-40B4-BE49-F238E27FC236}">
                <a16:creationId xmlns:a16="http://schemas.microsoft.com/office/drawing/2014/main" id="{3A17DB0F-52EB-F3B6-0AC0-4B097DD33242}"/>
              </a:ext>
            </a:extLst>
          </p:cNvPr>
          <p:cNvSpPr>
            <a:spLocks/>
          </p:cNvSpPr>
          <p:nvPr/>
        </p:nvSpPr>
        <p:spPr bwMode="auto">
          <a:xfrm>
            <a:off x="344022" y="2277100"/>
            <a:ext cx="528638" cy="41275"/>
          </a:xfrm>
          <a:custGeom>
            <a:avLst/>
            <a:gdLst>
              <a:gd name="T0" fmla="*/ 12 w 333"/>
              <a:gd name="T1" fmla="*/ 26 h 26"/>
              <a:gd name="T2" fmla="*/ 12 w 333"/>
              <a:gd name="T3" fmla="*/ 26 h 26"/>
              <a:gd name="T4" fmla="*/ 319 w 333"/>
              <a:gd name="T5" fmla="*/ 26 h 26"/>
              <a:gd name="T6" fmla="*/ 319 w 333"/>
              <a:gd name="T7" fmla="*/ 26 h 26"/>
              <a:gd name="T8" fmla="*/ 325 w 333"/>
              <a:gd name="T9" fmla="*/ 24 h 26"/>
              <a:gd name="T10" fmla="*/ 329 w 333"/>
              <a:gd name="T11" fmla="*/ 22 h 26"/>
              <a:gd name="T12" fmla="*/ 331 w 333"/>
              <a:gd name="T13" fmla="*/ 18 h 26"/>
              <a:gd name="T14" fmla="*/ 333 w 333"/>
              <a:gd name="T15" fmla="*/ 12 h 26"/>
              <a:gd name="T16" fmla="*/ 331 w 333"/>
              <a:gd name="T17" fmla="*/ 8 h 26"/>
              <a:gd name="T18" fmla="*/ 329 w 333"/>
              <a:gd name="T19" fmla="*/ 4 h 26"/>
              <a:gd name="T20" fmla="*/ 325 w 333"/>
              <a:gd name="T21" fmla="*/ 2 h 26"/>
              <a:gd name="T22" fmla="*/ 319 w 333"/>
              <a:gd name="T23" fmla="*/ 0 h 26"/>
              <a:gd name="T24" fmla="*/ 319 w 333"/>
              <a:gd name="T25" fmla="*/ 0 h 26"/>
              <a:gd name="T26" fmla="*/ 12 w 333"/>
              <a:gd name="T27" fmla="*/ 0 h 26"/>
              <a:gd name="T28" fmla="*/ 12 w 333"/>
              <a:gd name="T29" fmla="*/ 0 h 26"/>
              <a:gd name="T30" fmla="*/ 8 w 333"/>
              <a:gd name="T31" fmla="*/ 2 h 26"/>
              <a:gd name="T32" fmla="*/ 4 w 333"/>
              <a:gd name="T33" fmla="*/ 4 h 26"/>
              <a:gd name="T34" fmla="*/ 0 w 333"/>
              <a:gd name="T35" fmla="*/ 8 h 26"/>
              <a:gd name="T36" fmla="*/ 0 w 333"/>
              <a:gd name="T37" fmla="*/ 12 h 26"/>
              <a:gd name="T38" fmla="*/ 0 w 333"/>
              <a:gd name="T39" fmla="*/ 18 h 26"/>
              <a:gd name="T40" fmla="*/ 4 w 333"/>
              <a:gd name="T41" fmla="*/ 22 h 26"/>
              <a:gd name="T42" fmla="*/ 8 w 333"/>
              <a:gd name="T43" fmla="*/ 24 h 26"/>
              <a:gd name="T44" fmla="*/ 12 w 333"/>
              <a:gd name="T45" fmla="*/ 26 h 26"/>
              <a:gd name="T46" fmla="*/ 12 w 33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3" h="26">
                <a:moveTo>
                  <a:pt x="12" y="26"/>
                </a:moveTo>
                <a:lnTo>
                  <a:pt x="12" y="26"/>
                </a:lnTo>
                <a:lnTo>
                  <a:pt x="319" y="26"/>
                </a:lnTo>
                <a:lnTo>
                  <a:pt x="319" y="26"/>
                </a:lnTo>
                <a:lnTo>
                  <a:pt x="325" y="24"/>
                </a:lnTo>
                <a:lnTo>
                  <a:pt x="329" y="22"/>
                </a:lnTo>
                <a:lnTo>
                  <a:pt x="331" y="18"/>
                </a:lnTo>
                <a:lnTo>
                  <a:pt x="333" y="12"/>
                </a:lnTo>
                <a:lnTo>
                  <a:pt x="331" y="8"/>
                </a:lnTo>
                <a:lnTo>
                  <a:pt x="329" y="4"/>
                </a:lnTo>
                <a:lnTo>
                  <a:pt x="325" y="2"/>
                </a:lnTo>
                <a:lnTo>
                  <a:pt x="319" y="0"/>
                </a:lnTo>
                <a:lnTo>
                  <a:pt x="319" y="0"/>
                </a:lnTo>
                <a:lnTo>
                  <a:pt x="12" y="0"/>
                </a:lnTo>
                <a:lnTo>
                  <a:pt x="12" y="0"/>
                </a:lnTo>
                <a:lnTo>
                  <a:pt x="8" y="2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74" name="Picture 273" descr="A blue and white open book&#10;&#10;Description automatically generated">
            <a:extLst>
              <a:ext uri="{FF2B5EF4-FFF2-40B4-BE49-F238E27FC236}">
                <a16:creationId xmlns:a16="http://schemas.microsoft.com/office/drawing/2014/main" id="{EDEB6186-5402-460B-81AD-E6186CA28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1" y="486167"/>
            <a:ext cx="571050" cy="564190"/>
          </a:xfrm>
          <a:prstGeom prst="rect">
            <a:avLst/>
          </a:prstGeom>
        </p:spPr>
      </p:pic>
      <p:grpSp>
        <p:nvGrpSpPr>
          <p:cNvPr id="292" name="Group 291">
            <a:extLst>
              <a:ext uri="{FF2B5EF4-FFF2-40B4-BE49-F238E27FC236}">
                <a16:creationId xmlns:a16="http://schemas.microsoft.com/office/drawing/2014/main" id="{3156AD1C-0E14-443F-BD0D-597254AF9018}"/>
              </a:ext>
            </a:extLst>
          </p:cNvPr>
          <p:cNvGrpSpPr/>
          <p:nvPr/>
        </p:nvGrpSpPr>
        <p:grpSpPr>
          <a:xfrm>
            <a:off x="11428412" y="-8298"/>
            <a:ext cx="763588" cy="1454150"/>
            <a:chOff x="11388265" y="13927"/>
            <a:chExt cx="763588" cy="1454150"/>
          </a:xfrm>
        </p:grpSpPr>
        <p:sp>
          <p:nvSpPr>
            <p:cNvPr id="289" name="Freeform 89">
              <a:extLst>
                <a:ext uri="{FF2B5EF4-FFF2-40B4-BE49-F238E27FC236}">
                  <a16:creationId xmlns:a16="http://schemas.microsoft.com/office/drawing/2014/main" id="{49480E02-2E16-28AB-D0E9-1357F7B4F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265" y="13927"/>
              <a:ext cx="763588" cy="1454150"/>
            </a:xfrm>
            <a:custGeom>
              <a:avLst/>
              <a:gdLst>
                <a:gd name="T0" fmla="*/ 481 w 481"/>
                <a:gd name="T1" fmla="*/ 0 h 916"/>
                <a:gd name="T2" fmla="*/ 481 w 481"/>
                <a:gd name="T3" fmla="*/ 0 h 916"/>
                <a:gd name="T4" fmla="*/ 0 w 481"/>
                <a:gd name="T5" fmla="*/ 0 h 916"/>
                <a:gd name="T6" fmla="*/ 0 w 481"/>
                <a:gd name="T7" fmla="*/ 0 h 916"/>
                <a:gd name="T8" fmla="*/ 2 w 481"/>
                <a:gd name="T9" fmla="*/ 40 h 916"/>
                <a:gd name="T10" fmla="*/ 6 w 481"/>
                <a:gd name="T11" fmla="*/ 94 h 916"/>
                <a:gd name="T12" fmla="*/ 14 w 481"/>
                <a:gd name="T13" fmla="*/ 157 h 916"/>
                <a:gd name="T14" fmla="*/ 28 w 481"/>
                <a:gd name="T15" fmla="*/ 231 h 916"/>
                <a:gd name="T16" fmla="*/ 36 w 481"/>
                <a:gd name="T17" fmla="*/ 271 h 916"/>
                <a:gd name="T18" fmla="*/ 46 w 481"/>
                <a:gd name="T19" fmla="*/ 313 h 916"/>
                <a:gd name="T20" fmla="*/ 58 w 481"/>
                <a:gd name="T21" fmla="*/ 354 h 916"/>
                <a:gd name="T22" fmla="*/ 70 w 481"/>
                <a:gd name="T23" fmla="*/ 396 h 916"/>
                <a:gd name="T24" fmla="*/ 86 w 481"/>
                <a:gd name="T25" fmla="*/ 440 h 916"/>
                <a:gd name="T26" fmla="*/ 104 w 481"/>
                <a:gd name="T27" fmla="*/ 486 h 916"/>
                <a:gd name="T28" fmla="*/ 124 w 481"/>
                <a:gd name="T29" fmla="*/ 530 h 916"/>
                <a:gd name="T30" fmla="*/ 148 w 481"/>
                <a:gd name="T31" fmla="*/ 575 h 916"/>
                <a:gd name="T32" fmla="*/ 148 w 481"/>
                <a:gd name="T33" fmla="*/ 575 h 916"/>
                <a:gd name="T34" fmla="*/ 169 w 481"/>
                <a:gd name="T35" fmla="*/ 615 h 916"/>
                <a:gd name="T36" fmla="*/ 193 w 481"/>
                <a:gd name="T37" fmla="*/ 653 h 916"/>
                <a:gd name="T38" fmla="*/ 217 w 481"/>
                <a:gd name="T39" fmla="*/ 689 h 916"/>
                <a:gd name="T40" fmla="*/ 241 w 481"/>
                <a:gd name="T41" fmla="*/ 719 h 916"/>
                <a:gd name="T42" fmla="*/ 267 w 481"/>
                <a:gd name="T43" fmla="*/ 749 h 916"/>
                <a:gd name="T44" fmla="*/ 291 w 481"/>
                <a:gd name="T45" fmla="*/ 774 h 916"/>
                <a:gd name="T46" fmla="*/ 313 w 481"/>
                <a:gd name="T47" fmla="*/ 798 h 916"/>
                <a:gd name="T48" fmla="*/ 337 w 481"/>
                <a:gd name="T49" fmla="*/ 820 h 916"/>
                <a:gd name="T50" fmla="*/ 359 w 481"/>
                <a:gd name="T51" fmla="*/ 838 h 916"/>
                <a:gd name="T52" fmla="*/ 381 w 481"/>
                <a:gd name="T53" fmla="*/ 856 h 916"/>
                <a:gd name="T54" fmla="*/ 421 w 481"/>
                <a:gd name="T55" fmla="*/ 882 h 916"/>
                <a:gd name="T56" fmla="*/ 455 w 481"/>
                <a:gd name="T57" fmla="*/ 902 h 916"/>
                <a:gd name="T58" fmla="*/ 481 w 481"/>
                <a:gd name="T59" fmla="*/ 916 h 916"/>
                <a:gd name="T60" fmla="*/ 481 w 481"/>
                <a:gd name="T61" fmla="*/ 916 h 916"/>
                <a:gd name="T62" fmla="*/ 481 w 481"/>
                <a:gd name="T63" fmla="*/ 0 h 916"/>
                <a:gd name="T64" fmla="*/ 481 w 481"/>
                <a:gd name="T65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1" h="916">
                  <a:moveTo>
                    <a:pt x="481" y="0"/>
                  </a:moveTo>
                  <a:lnTo>
                    <a:pt x="48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6" y="94"/>
                  </a:lnTo>
                  <a:lnTo>
                    <a:pt x="14" y="157"/>
                  </a:lnTo>
                  <a:lnTo>
                    <a:pt x="28" y="231"/>
                  </a:lnTo>
                  <a:lnTo>
                    <a:pt x="36" y="271"/>
                  </a:lnTo>
                  <a:lnTo>
                    <a:pt x="46" y="313"/>
                  </a:lnTo>
                  <a:lnTo>
                    <a:pt x="58" y="354"/>
                  </a:lnTo>
                  <a:lnTo>
                    <a:pt x="70" y="396"/>
                  </a:lnTo>
                  <a:lnTo>
                    <a:pt x="86" y="440"/>
                  </a:lnTo>
                  <a:lnTo>
                    <a:pt x="104" y="486"/>
                  </a:lnTo>
                  <a:lnTo>
                    <a:pt x="124" y="530"/>
                  </a:lnTo>
                  <a:lnTo>
                    <a:pt x="148" y="575"/>
                  </a:lnTo>
                  <a:lnTo>
                    <a:pt x="148" y="575"/>
                  </a:lnTo>
                  <a:lnTo>
                    <a:pt x="169" y="615"/>
                  </a:lnTo>
                  <a:lnTo>
                    <a:pt x="193" y="653"/>
                  </a:lnTo>
                  <a:lnTo>
                    <a:pt x="217" y="689"/>
                  </a:lnTo>
                  <a:lnTo>
                    <a:pt x="241" y="719"/>
                  </a:lnTo>
                  <a:lnTo>
                    <a:pt x="267" y="749"/>
                  </a:lnTo>
                  <a:lnTo>
                    <a:pt x="291" y="774"/>
                  </a:lnTo>
                  <a:lnTo>
                    <a:pt x="313" y="798"/>
                  </a:lnTo>
                  <a:lnTo>
                    <a:pt x="337" y="820"/>
                  </a:lnTo>
                  <a:lnTo>
                    <a:pt x="359" y="838"/>
                  </a:lnTo>
                  <a:lnTo>
                    <a:pt x="381" y="856"/>
                  </a:lnTo>
                  <a:lnTo>
                    <a:pt x="421" y="882"/>
                  </a:lnTo>
                  <a:lnTo>
                    <a:pt x="455" y="902"/>
                  </a:lnTo>
                  <a:lnTo>
                    <a:pt x="481" y="916"/>
                  </a:lnTo>
                  <a:lnTo>
                    <a:pt x="481" y="916"/>
                  </a:lnTo>
                  <a:lnTo>
                    <a:pt x="481" y="0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90">
              <a:extLst>
                <a:ext uri="{FF2B5EF4-FFF2-40B4-BE49-F238E27FC236}">
                  <a16:creationId xmlns:a16="http://schemas.microsoft.com/office/drawing/2014/main" id="{E7E7EE66-F28C-AB2E-3165-BE9A7895D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3690" y="13927"/>
              <a:ext cx="538163" cy="1179513"/>
            </a:xfrm>
            <a:custGeom>
              <a:avLst/>
              <a:gdLst>
                <a:gd name="T0" fmla="*/ 339 w 339"/>
                <a:gd name="T1" fmla="*/ 743 h 743"/>
                <a:gd name="T2" fmla="*/ 339 w 339"/>
                <a:gd name="T3" fmla="*/ 743 h 743"/>
                <a:gd name="T4" fmla="*/ 305 w 339"/>
                <a:gd name="T5" fmla="*/ 711 h 743"/>
                <a:gd name="T6" fmla="*/ 271 w 339"/>
                <a:gd name="T7" fmla="*/ 675 h 743"/>
                <a:gd name="T8" fmla="*/ 239 w 339"/>
                <a:gd name="T9" fmla="*/ 637 h 743"/>
                <a:gd name="T10" fmla="*/ 209 w 339"/>
                <a:gd name="T11" fmla="*/ 597 h 743"/>
                <a:gd name="T12" fmla="*/ 181 w 339"/>
                <a:gd name="T13" fmla="*/ 555 h 743"/>
                <a:gd name="T14" fmla="*/ 153 w 339"/>
                <a:gd name="T15" fmla="*/ 512 h 743"/>
                <a:gd name="T16" fmla="*/ 129 w 339"/>
                <a:gd name="T17" fmla="*/ 466 h 743"/>
                <a:gd name="T18" fmla="*/ 105 w 339"/>
                <a:gd name="T19" fmla="*/ 418 h 743"/>
                <a:gd name="T20" fmla="*/ 85 w 339"/>
                <a:gd name="T21" fmla="*/ 370 h 743"/>
                <a:gd name="T22" fmla="*/ 65 w 339"/>
                <a:gd name="T23" fmla="*/ 319 h 743"/>
                <a:gd name="T24" fmla="*/ 49 w 339"/>
                <a:gd name="T25" fmla="*/ 269 h 743"/>
                <a:gd name="T26" fmla="*/ 33 w 339"/>
                <a:gd name="T27" fmla="*/ 215 h 743"/>
                <a:gd name="T28" fmla="*/ 21 w 339"/>
                <a:gd name="T29" fmla="*/ 163 h 743"/>
                <a:gd name="T30" fmla="*/ 12 w 339"/>
                <a:gd name="T31" fmla="*/ 109 h 743"/>
                <a:gd name="T32" fmla="*/ 4 w 339"/>
                <a:gd name="T33" fmla="*/ 56 h 743"/>
                <a:gd name="T34" fmla="*/ 0 w 339"/>
                <a:gd name="T3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743">
                  <a:moveTo>
                    <a:pt x="339" y="743"/>
                  </a:moveTo>
                  <a:lnTo>
                    <a:pt x="339" y="743"/>
                  </a:lnTo>
                  <a:lnTo>
                    <a:pt x="305" y="711"/>
                  </a:lnTo>
                  <a:lnTo>
                    <a:pt x="271" y="675"/>
                  </a:lnTo>
                  <a:lnTo>
                    <a:pt x="239" y="637"/>
                  </a:lnTo>
                  <a:lnTo>
                    <a:pt x="209" y="597"/>
                  </a:lnTo>
                  <a:lnTo>
                    <a:pt x="181" y="555"/>
                  </a:lnTo>
                  <a:lnTo>
                    <a:pt x="153" y="512"/>
                  </a:lnTo>
                  <a:lnTo>
                    <a:pt x="129" y="466"/>
                  </a:lnTo>
                  <a:lnTo>
                    <a:pt x="105" y="418"/>
                  </a:lnTo>
                  <a:lnTo>
                    <a:pt x="85" y="370"/>
                  </a:lnTo>
                  <a:lnTo>
                    <a:pt x="65" y="319"/>
                  </a:lnTo>
                  <a:lnTo>
                    <a:pt x="49" y="269"/>
                  </a:lnTo>
                  <a:lnTo>
                    <a:pt x="33" y="215"/>
                  </a:lnTo>
                  <a:lnTo>
                    <a:pt x="21" y="163"/>
                  </a:lnTo>
                  <a:lnTo>
                    <a:pt x="12" y="109"/>
                  </a:lnTo>
                  <a:lnTo>
                    <a:pt x="4" y="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16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91">
              <a:extLst>
                <a:ext uri="{FF2B5EF4-FFF2-40B4-BE49-F238E27FC236}">
                  <a16:creationId xmlns:a16="http://schemas.microsoft.com/office/drawing/2014/main" id="{F62D1643-0146-78CF-AA10-5584E5690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2928" y="864827"/>
              <a:ext cx="127000" cy="125413"/>
            </a:xfrm>
            <a:custGeom>
              <a:avLst/>
              <a:gdLst>
                <a:gd name="T0" fmla="*/ 0 w 80"/>
                <a:gd name="T1" fmla="*/ 39 h 79"/>
                <a:gd name="T2" fmla="*/ 0 w 80"/>
                <a:gd name="T3" fmla="*/ 39 h 79"/>
                <a:gd name="T4" fmla="*/ 0 w 80"/>
                <a:gd name="T5" fmla="*/ 47 h 79"/>
                <a:gd name="T6" fmla="*/ 4 w 80"/>
                <a:gd name="T7" fmla="*/ 55 h 79"/>
                <a:gd name="T8" fmla="*/ 6 w 80"/>
                <a:gd name="T9" fmla="*/ 61 h 79"/>
                <a:gd name="T10" fmla="*/ 12 w 80"/>
                <a:gd name="T11" fmla="*/ 67 h 79"/>
                <a:gd name="T12" fmla="*/ 18 w 80"/>
                <a:gd name="T13" fmla="*/ 73 h 79"/>
                <a:gd name="T14" fmla="*/ 24 w 80"/>
                <a:gd name="T15" fmla="*/ 75 h 79"/>
                <a:gd name="T16" fmla="*/ 32 w 80"/>
                <a:gd name="T17" fmla="*/ 79 h 79"/>
                <a:gd name="T18" fmla="*/ 40 w 80"/>
                <a:gd name="T19" fmla="*/ 79 h 79"/>
                <a:gd name="T20" fmla="*/ 40 w 80"/>
                <a:gd name="T21" fmla="*/ 79 h 79"/>
                <a:gd name="T22" fmla="*/ 48 w 80"/>
                <a:gd name="T23" fmla="*/ 79 h 79"/>
                <a:gd name="T24" fmla="*/ 54 w 80"/>
                <a:gd name="T25" fmla="*/ 75 h 79"/>
                <a:gd name="T26" fmla="*/ 62 w 80"/>
                <a:gd name="T27" fmla="*/ 73 h 79"/>
                <a:gd name="T28" fmla="*/ 68 w 80"/>
                <a:gd name="T29" fmla="*/ 67 h 79"/>
                <a:gd name="T30" fmla="*/ 72 w 80"/>
                <a:gd name="T31" fmla="*/ 61 h 79"/>
                <a:gd name="T32" fmla="*/ 76 w 80"/>
                <a:gd name="T33" fmla="*/ 55 h 79"/>
                <a:gd name="T34" fmla="*/ 78 w 80"/>
                <a:gd name="T35" fmla="*/ 47 h 79"/>
                <a:gd name="T36" fmla="*/ 80 w 80"/>
                <a:gd name="T37" fmla="*/ 39 h 79"/>
                <a:gd name="T38" fmla="*/ 80 w 80"/>
                <a:gd name="T39" fmla="*/ 39 h 79"/>
                <a:gd name="T40" fmla="*/ 78 w 80"/>
                <a:gd name="T41" fmla="*/ 31 h 79"/>
                <a:gd name="T42" fmla="*/ 76 w 80"/>
                <a:gd name="T43" fmla="*/ 25 h 79"/>
                <a:gd name="T44" fmla="*/ 72 w 80"/>
                <a:gd name="T45" fmla="*/ 17 h 79"/>
                <a:gd name="T46" fmla="*/ 68 w 80"/>
                <a:gd name="T47" fmla="*/ 11 h 79"/>
                <a:gd name="T48" fmla="*/ 62 w 80"/>
                <a:gd name="T49" fmla="*/ 7 h 79"/>
                <a:gd name="T50" fmla="*/ 54 w 80"/>
                <a:gd name="T51" fmla="*/ 3 h 79"/>
                <a:gd name="T52" fmla="*/ 48 w 80"/>
                <a:gd name="T53" fmla="*/ 2 h 79"/>
                <a:gd name="T54" fmla="*/ 40 w 80"/>
                <a:gd name="T55" fmla="*/ 0 h 79"/>
                <a:gd name="T56" fmla="*/ 40 w 80"/>
                <a:gd name="T57" fmla="*/ 0 h 79"/>
                <a:gd name="T58" fmla="*/ 32 w 80"/>
                <a:gd name="T59" fmla="*/ 2 h 79"/>
                <a:gd name="T60" fmla="*/ 24 w 80"/>
                <a:gd name="T61" fmla="*/ 3 h 79"/>
                <a:gd name="T62" fmla="*/ 18 w 80"/>
                <a:gd name="T63" fmla="*/ 7 h 79"/>
                <a:gd name="T64" fmla="*/ 12 w 80"/>
                <a:gd name="T65" fmla="*/ 11 h 79"/>
                <a:gd name="T66" fmla="*/ 6 w 80"/>
                <a:gd name="T67" fmla="*/ 17 h 79"/>
                <a:gd name="T68" fmla="*/ 4 w 80"/>
                <a:gd name="T69" fmla="*/ 25 h 79"/>
                <a:gd name="T70" fmla="*/ 0 w 80"/>
                <a:gd name="T71" fmla="*/ 31 h 79"/>
                <a:gd name="T72" fmla="*/ 0 w 80"/>
                <a:gd name="T73" fmla="*/ 39 h 79"/>
                <a:gd name="T74" fmla="*/ 0 w 80"/>
                <a:gd name="T7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0" y="39"/>
                  </a:moveTo>
                  <a:lnTo>
                    <a:pt x="0" y="39"/>
                  </a:lnTo>
                  <a:lnTo>
                    <a:pt x="0" y="47"/>
                  </a:lnTo>
                  <a:lnTo>
                    <a:pt x="4" y="55"/>
                  </a:lnTo>
                  <a:lnTo>
                    <a:pt x="6" y="61"/>
                  </a:lnTo>
                  <a:lnTo>
                    <a:pt x="12" y="67"/>
                  </a:lnTo>
                  <a:lnTo>
                    <a:pt x="18" y="73"/>
                  </a:lnTo>
                  <a:lnTo>
                    <a:pt x="24" y="75"/>
                  </a:lnTo>
                  <a:lnTo>
                    <a:pt x="32" y="79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48" y="79"/>
                  </a:lnTo>
                  <a:lnTo>
                    <a:pt x="54" y="75"/>
                  </a:lnTo>
                  <a:lnTo>
                    <a:pt x="62" y="73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6" y="25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4" y="3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3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C9C7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DEDB800-8355-43B9-BA17-E37012C50EB9}"/>
              </a:ext>
            </a:extLst>
          </p:cNvPr>
          <p:cNvSpPr txBox="1"/>
          <p:nvPr/>
        </p:nvSpPr>
        <p:spPr>
          <a:xfrm>
            <a:off x="219063" y="2370064"/>
            <a:ext cx="1770744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Duration:</a:t>
            </a:r>
            <a:endParaRPr lang="ar-JO" sz="16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90 Minutes</a:t>
            </a:r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4CF0780D-DF68-C814-F1BF-7D18DDED958C}"/>
              </a:ext>
            </a:extLst>
          </p:cNvPr>
          <p:cNvGrpSpPr/>
          <p:nvPr/>
        </p:nvGrpSpPr>
        <p:grpSpPr>
          <a:xfrm>
            <a:off x="507534" y="134549"/>
            <a:ext cx="12176125" cy="6826250"/>
            <a:chOff x="507534" y="-361"/>
            <a:chExt cx="12176125" cy="6826250"/>
          </a:xfrm>
        </p:grpSpPr>
        <p:grpSp>
          <p:nvGrpSpPr>
            <p:cNvPr id="197" name="Group 63">
              <a:extLst>
                <a:ext uri="{FF2B5EF4-FFF2-40B4-BE49-F238E27FC236}">
                  <a16:creationId xmlns:a16="http://schemas.microsoft.com/office/drawing/2014/main" id="{7A83A8FD-470F-4481-3054-BF97AA5029A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7534" y="-361"/>
              <a:ext cx="12176125" cy="6826250"/>
              <a:chOff x="341" y="-9"/>
              <a:chExt cx="7670" cy="4300"/>
            </a:xfrm>
          </p:grpSpPr>
          <p:sp>
            <p:nvSpPr>
              <p:cNvPr id="198" name="AutoShape 62">
                <a:extLst>
                  <a:ext uri="{FF2B5EF4-FFF2-40B4-BE49-F238E27FC236}">
                    <a16:creationId xmlns:a16="http://schemas.microsoft.com/office/drawing/2014/main" id="{1B7EA690-7F96-A613-9135-5DDA865BC26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41" y="-9"/>
                <a:ext cx="7670" cy="4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64">
                <a:extLst>
                  <a:ext uri="{FF2B5EF4-FFF2-40B4-BE49-F238E27FC236}">
                    <a16:creationId xmlns:a16="http://schemas.microsoft.com/office/drawing/2014/main" id="{4C4CF668-CA66-07A9-A84F-082A161BF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452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39 h 641"/>
                  <a:gd name="T4" fmla="*/ 104 w 843"/>
                  <a:gd name="T5" fmla="*/ 633 h 641"/>
                  <a:gd name="T6" fmla="*/ 78 w 843"/>
                  <a:gd name="T7" fmla="*/ 623 h 641"/>
                  <a:gd name="T8" fmla="*/ 54 w 843"/>
                  <a:gd name="T9" fmla="*/ 605 h 641"/>
                  <a:gd name="T10" fmla="*/ 34 w 843"/>
                  <a:gd name="T11" fmla="*/ 585 h 641"/>
                  <a:gd name="T12" fmla="*/ 18 w 843"/>
                  <a:gd name="T13" fmla="*/ 561 h 641"/>
                  <a:gd name="T14" fmla="*/ 6 w 843"/>
                  <a:gd name="T15" fmla="*/ 535 h 641"/>
                  <a:gd name="T16" fmla="*/ 0 w 843"/>
                  <a:gd name="T17" fmla="*/ 508 h 641"/>
                  <a:gd name="T18" fmla="*/ 0 w 843"/>
                  <a:gd name="T19" fmla="*/ 147 h 641"/>
                  <a:gd name="T20" fmla="*/ 0 w 843"/>
                  <a:gd name="T21" fmla="*/ 131 h 641"/>
                  <a:gd name="T22" fmla="*/ 6 w 843"/>
                  <a:gd name="T23" fmla="*/ 103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3 h 641"/>
                  <a:gd name="T52" fmla="*/ 841 w 843"/>
                  <a:gd name="T53" fmla="*/ 131 h 641"/>
                  <a:gd name="T54" fmla="*/ 843 w 843"/>
                  <a:gd name="T55" fmla="*/ 492 h 641"/>
                  <a:gd name="T56" fmla="*/ 841 w 843"/>
                  <a:gd name="T57" fmla="*/ 508 h 641"/>
                  <a:gd name="T58" fmla="*/ 837 w 843"/>
                  <a:gd name="T59" fmla="*/ 535 h 641"/>
                  <a:gd name="T60" fmla="*/ 825 w 843"/>
                  <a:gd name="T61" fmla="*/ 561 h 641"/>
                  <a:gd name="T62" fmla="*/ 809 w 843"/>
                  <a:gd name="T63" fmla="*/ 585 h 641"/>
                  <a:gd name="T64" fmla="*/ 789 w 843"/>
                  <a:gd name="T65" fmla="*/ 605 h 641"/>
                  <a:gd name="T66" fmla="*/ 765 w 843"/>
                  <a:gd name="T67" fmla="*/ 623 h 641"/>
                  <a:gd name="T68" fmla="*/ 737 w 843"/>
                  <a:gd name="T69" fmla="*/ 633 h 641"/>
                  <a:gd name="T70" fmla="*/ 709 w 843"/>
                  <a:gd name="T71" fmla="*/ 639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39"/>
                    </a:lnTo>
                    <a:lnTo>
                      <a:pt x="118" y="637"/>
                    </a:lnTo>
                    <a:lnTo>
                      <a:pt x="104" y="633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5"/>
                    </a:lnTo>
                    <a:lnTo>
                      <a:pt x="44" y="597"/>
                    </a:lnTo>
                    <a:lnTo>
                      <a:pt x="34" y="585"/>
                    </a:lnTo>
                    <a:lnTo>
                      <a:pt x="26" y="575"/>
                    </a:lnTo>
                    <a:lnTo>
                      <a:pt x="18" y="561"/>
                    </a:lnTo>
                    <a:lnTo>
                      <a:pt x="12" y="549"/>
                    </a:lnTo>
                    <a:lnTo>
                      <a:pt x="6" y="535"/>
                    </a:lnTo>
                    <a:lnTo>
                      <a:pt x="2" y="521"/>
                    </a:lnTo>
                    <a:lnTo>
                      <a:pt x="0" y="508"/>
                    </a:lnTo>
                    <a:lnTo>
                      <a:pt x="0" y="492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1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8"/>
                    </a:lnTo>
                    <a:lnTo>
                      <a:pt x="26" y="64"/>
                    </a:lnTo>
                    <a:lnTo>
                      <a:pt x="34" y="54"/>
                    </a:lnTo>
                    <a:lnTo>
                      <a:pt x="44" y="42"/>
                    </a:lnTo>
                    <a:lnTo>
                      <a:pt x="54" y="34"/>
                    </a:lnTo>
                    <a:lnTo>
                      <a:pt x="66" y="24"/>
                    </a:lnTo>
                    <a:lnTo>
                      <a:pt x="78" y="18"/>
                    </a:lnTo>
                    <a:lnTo>
                      <a:pt x="90" y="10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0"/>
                    </a:lnTo>
                    <a:lnTo>
                      <a:pt x="765" y="18"/>
                    </a:lnTo>
                    <a:lnTo>
                      <a:pt x="777" y="24"/>
                    </a:lnTo>
                    <a:lnTo>
                      <a:pt x="789" y="34"/>
                    </a:lnTo>
                    <a:lnTo>
                      <a:pt x="799" y="42"/>
                    </a:lnTo>
                    <a:lnTo>
                      <a:pt x="809" y="54"/>
                    </a:lnTo>
                    <a:lnTo>
                      <a:pt x="817" y="64"/>
                    </a:lnTo>
                    <a:lnTo>
                      <a:pt x="825" y="78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1"/>
                    </a:lnTo>
                    <a:lnTo>
                      <a:pt x="843" y="147"/>
                    </a:lnTo>
                    <a:lnTo>
                      <a:pt x="843" y="492"/>
                    </a:lnTo>
                    <a:lnTo>
                      <a:pt x="843" y="492"/>
                    </a:lnTo>
                    <a:lnTo>
                      <a:pt x="841" y="508"/>
                    </a:lnTo>
                    <a:lnTo>
                      <a:pt x="839" y="521"/>
                    </a:lnTo>
                    <a:lnTo>
                      <a:pt x="837" y="535"/>
                    </a:lnTo>
                    <a:lnTo>
                      <a:pt x="831" y="549"/>
                    </a:lnTo>
                    <a:lnTo>
                      <a:pt x="825" y="561"/>
                    </a:lnTo>
                    <a:lnTo>
                      <a:pt x="817" y="575"/>
                    </a:lnTo>
                    <a:lnTo>
                      <a:pt x="809" y="585"/>
                    </a:lnTo>
                    <a:lnTo>
                      <a:pt x="799" y="597"/>
                    </a:lnTo>
                    <a:lnTo>
                      <a:pt x="789" y="605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3"/>
                    </a:lnTo>
                    <a:lnTo>
                      <a:pt x="723" y="637"/>
                    </a:lnTo>
                    <a:lnTo>
                      <a:pt x="709" y="639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65">
                <a:extLst>
                  <a:ext uri="{FF2B5EF4-FFF2-40B4-BE49-F238E27FC236}">
                    <a16:creationId xmlns:a16="http://schemas.microsoft.com/office/drawing/2014/main" id="{B75DBCC0-10A6-E6B9-35B1-40F863017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452"/>
                <a:ext cx="2832" cy="653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5 h 641"/>
                  <a:gd name="T18" fmla="*/ 2 w 2832"/>
                  <a:gd name="T19" fmla="*/ 569 h 641"/>
                  <a:gd name="T20" fmla="*/ 0 w 2832"/>
                  <a:gd name="T21" fmla="*/ 551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0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0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7 h 641"/>
                  <a:gd name="T62" fmla="*/ 2832 w 2832"/>
                  <a:gd name="T63" fmla="*/ 551 h 641"/>
                  <a:gd name="T64" fmla="*/ 2832 w 2832"/>
                  <a:gd name="T65" fmla="*/ 551 h 641"/>
                  <a:gd name="T66" fmla="*/ 2830 w 2832"/>
                  <a:gd name="T67" fmla="*/ 569 h 641"/>
                  <a:gd name="T68" fmla="*/ 2824 w 2832"/>
                  <a:gd name="T69" fmla="*/ 585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5"/>
                    </a:lnTo>
                    <a:lnTo>
                      <a:pt x="2" y="569"/>
                    </a:lnTo>
                    <a:lnTo>
                      <a:pt x="0" y="551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0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0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7"/>
                    </a:lnTo>
                    <a:lnTo>
                      <a:pt x="2832" y="551"/>
                    </a:lnTo>
                    <a:lnTo>
                      <a:pt x="2832" y="551"/>
                    </a:lnTo>
                    <a:lnTo>
                      <a:pt x="2830" y="569"/>
                    </a:lnTo>
                    <a:lnTo>
                      <a:pt x="2824" y="585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1" name="Freeform 66">
                <a:extLst>
                  <a:ext uri="{FF2B5EF4-FFF2-40B4-BE49-F238E27FC236}">
                    <a16:creationId xmlns:a16="http://schemas.microsoft.com/office/drawing/2014/main" id="{02ED553E-4F08-B254-23FE-AB82FED74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444"/>
                <a:ext cx="621" cy="619"/>
              </a:xfrm>
              <a:custGeom>
                <a:avLst/>
                <a:gdLst>
                  <a:gd name="T0" fmla="*/ 621 w 621"/>
                  <a:gd name="T1" fmla="*/ 309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2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3 h 619"/>
                  <a:gd name="T14" fmla="*/ 373 w 621"/>
                  <a:gd name="T15" fmla="*/ 611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7 h 619"/>
                  <a:gd name="T26" fmla="*/ 71 w 621"/>
                  <a:gd name="T27" fmla="*/ 506 h 619"/>
                  <a:gd name="T28" fmla="*/ 37 w 621"/>
                  <a:gd name="T29" fmla="*/ 456 h 619"/>
                  <a:gd name="T30" fmla="*/ 14 w 621"/>
                  <a:gd name="T31" fmla="*/ 402 h 619"/>
                  <a:gd name="T32" fmla="*/ 2 w 621"/>
                  <a:gd name="T33" fmla="*/ 340 h 619"/>
                  <a:gd name="T34" fmla="*/ 0 w 621"/>
                  <a:gd name="T35" fmla="*/ 309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2 h 619"/>
                  <a:gd name="T44" fmla="*/ 137 w 621"/>
                  <a:gd name="T45" fmla="*/ 54 h 619"/>
                  <a:gd name="T46" fmla="*/ 189 w 621"/>
                  <a:gd name="T47" fmla="*/ 24 h 619"/>
                  <a:gd name="T48" fmla="*/ 247 w 621"/>
                  <a:gd name="T49" fmla="*/ 6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2 h 619"/>
                  <a:gd name="T60" fmla="*/ 549 w 621"/>
                  <a:gd name="T61" fmla="*/ 113 h 619"/>
                  <a:gd name="T62" fmla="*/ 583 w 621"/>
                  <a:gd name="T63" fmla="*/ 161 h 619"/>
                  <a:gd name="T64" fmla="*/ 607 w 621"/>
                  <a:gd name="T65" fmla="*/ 217 h 619"/>
                  <a:gd name="T66" fmla="*/ 619 w 621"/>
                  <a:gd name="T67" fmla="*/ 277 h 619"/>
                  <a:gd name="T68" fmla="*/ 621 w 621"/>
                  <a:gd name="T69" fmla="*/ 309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09"/>
                    </a:moveTo>
                    <a:lnTo>
                      <a:pt x="621" y="309"/>
                    </a:lnTo>
                    <a:lnTo>
                      <a:pt x="619" y="340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6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7"/>
                    </a:lnTo>
                    <a:lnTo>
                      <a:pt x="507" y="547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3"/>
                    </a:lnTo>
                    <a:lnTo>
                      <a:pt x="403" y="605"/>
                    </a:lnTo>
                    <a:lnTo>
                      <a:pt x="373" y="611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1"/>
                    </a:lnTo>
                    <a:lnTo>
                      <a:pt x="217" y="605"/>
                    </a:lnTo>
                    <a:lnTo>
                      <a:pt x="189" y="593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7"/>
                    </a:lnTo>
                    <a:lnTo>
                      <a:pt x="91" y="527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6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0"/>
                    </a:lnTo>
                    <a:lnTo>
                      <a:pt x="0" y="309"/>
                    </a:lnTo>
                    <a:lnTo>
                      <a:pt x="0" y="309"/>
                    </a:lnTo>
                    <a:lnTo>
                      <a:pt x="2" y="277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9"/>
                    </a:lnTo>
                    <a:lnTo>
                      <a:pt x="37" y="161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2"/>
                    </a:lnTo>
                    <a:lnTo>
                      <a:pt x="113" y="72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2"/>
                    </a:lnTo>
                    <a:lnTo>
                      <a:pt x="529" y="92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1"/>
                    </a:lnTo>
                    <a:lnTo>
                      <a:pt x="597" y="189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7"/>
                    </a:lnTo>
                    <a:lnTo>
                      <a:pt x="621" y="309"/>
                    </a:lnTo>
                    <a:lnTo>
                      <a:pt x="621" y="309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67">
                <a:extLst>
                  <a:ext uri="{FF2B5EF4-FFF2-40B4-BE49-F238E27FC236}">
                    <a16:creationId xmlns:a16="http://schemas.microsoft.com/office/drawing/2014/main" id="{1D7B72BA-F88C-2B78-2C93-5CA9E6DB2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510"/>
                <a:ext cx="490" cy="487"/>
              </a:xfrm>
              <a:custGeom>
                <a:avLst/>
                <a:gdLst>
                  <a:gd name="T0" fmla="*/ 490 w 490"/>
                  <a:gd name="T1" fmla="*/ 243 h 487"/>
                  <a:gd name="T2" fmla="*/ 484 w 490"/>
                  <a:gd name="T3" fmla="*/ 292 h 487"/>
                  <a:gd name="T4" fmla="*/ 470 w 490"/>
                  <a:gd name="T5" fmla="*/ 338 h 487"/>
                  <a:gd name="T6" fmla="*/ 448 w 490"/>
                  <a:gd name="T7" fmla="*/ 380 h 487"/>
                  <a:gd name="T8" fmla="*/ 418 w 490"/>
                  <a:gd name="T9" fmla="*/ 416 h 487"/>
                  <a:gd name="T10" fmla="*/ 382 w 490"/>
                  <a:gd name="T11" fmla="*/ 446 h 487"/>
                  <a:gd name="T12" fmla="*/ 340 w 490"/>
                  <a:gd name="T13" fmla="*/ 467 h 487"/>
                  <a:gd name="T14" fmla="*/ 294 w 490"/>
                  <a:gd name="T15" fmla="*/ 481 h 487"/>
                  <a:gd name="T16" fmla="*/ 246 w 490"/>
                  <a:gd name="T17" fmla="*/ 487 h 487"/>
                  <a:gd name="T18" fmla="*/ 220 w 490"/>
                  <a:gd name="T19" fmla="*/ 485 h 487"/>
                  <a:gd name="T20" fmla="*/ 172 w 490"/>
                  <a:gd name="T21" fmla="*/ 475 h 487"/>
                  <a:gd name="T22" fmla="*/ 128 w 490"/>
                  <a:gd name="T23" fmla="*/ 458 h 487"/>
                  <a:gd name="T24" fmla="*/ 90 w 490"/>
                  <a:gd name="T25" fmla="*/ 432 h 487"/>
                  <a:gd name="T26" fmla="*/ 56 w 490"/>
                  <a:gd name="T27" fmla="*/ 398 h 487"/>
                  <a:gd name="T28" fmla="*/ 30 w 490"/>
                  <a:gd name="T29" fmla="*/ 360 h 487"/>
                  <a:gd name="T30" fmla="*/ 12 w 490"/>
                  <a:gd name="T31" fmla="*/ 316 h 487"/>
                  <a:gd name="T32" fmla="*/ 2 w 490"/>
                  <a:gd name="T33" fmla="*/ 268 h 487"/>
                  <a:gd name="T34" fmla="*/ 0 w 490"/>
                  <a:gd name="T35" fmla="*/ 243 h 487"/>
                  <a:gd name="T36" fmla="*/ 6 w 490"/>
                  <a:gd name="T37" fmla="*/ 195 h 487"/>
                  <a:gd name="T38" fmla="*/ 20 w 490"/>
                  <a:gd name="T39" fmla="*/ 149 h 487"/>
                  <a:gd name="T40" fmla="*/ 42 w 490"/>
                  <a:gd name="T41" fmla="*/ 107 h 487"/>
                  <a:gd name="T42" fmla="*/ 72 w 490"/>
                  <a:gd name="T43" fmla="*/ 71 h 487"/>
                  <a:gd name="T44" fmla="*/ 108 w 490"/>
                  <a:gd name="T45" fmla="*/ 41 h 487"/>
                  <a:gd name="T46" fmla="*/ 150 w 490"/>
                  <a:gd name="T47" fmla="*/ 20 h 487"/>
                  <a:gd name="T48" fmla="*/ 196 w 490"/>
                  <a:gd name="T49" fmla="*/ 6 h 487"/>
                  <a:gd name="T50" fmla="*/ 246 w 490"/>
                  <a:gd name="T51" fmla="*/ 0 h 487"/>
                  <a:gd name="T52" fmla="*/ 270 w 490"/>
                  <a:gd name="T53" fmla="*/ 2 h 487"/>
                  <a:gd name="T54" fmla="*/ 318 w 490"/>
                  <a:gd name="T55" fmla="*/ 12 h 487"/>
                  <a:gd name="T56" fmla="*/ 362 w 490"/>
                  <a:gd name="T57" fmla="*/ 29 h 487"/>
                  <a:gd name="T58" fmla="*/ 400 w 490"/>
                  <a:gd name="T59" fmla="*/ 55 h 487"/>
                  <a:gd name="T60" fmla="*/ 434 w 490"/>
                  <a:gd name="T61" fmla="*/ 89 h 487"/>
                  <a:gd name="T62" fmla="*/ 460 w 490"/>
                  <a:gd name="T63" fmla="*/ 127 h 487"/>
                  <a:gd name="T64" fmla="*/ 478 w 490"/>
                  <a:gd name="T65" fmla="*/ 171 h 487"/>
                  <a:gd name="T66" fmla="*/ 488 w 490"/>
                  <a:gd name="T67" fmla="*/ 219 h 487"/>
                  <a:gd name="T68" fmla="*/ 490 w 490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7">
                    <a:moveTo>
                      <a:pt x="490" y="243"/>
                    </a:moveTo>
                    <a:lnTo>
                      <a:pt x="490" y="243"/>
                    </a:lnTo>
                    <a:lnTo>
                      <a:pt x="488" y="268"/>
                    </a:lnTo>
                    <a:lnTo>
                      <a:pt x="484" y="292"/>
                    </a:lnTo>
                    <a:lnTo>
                      <a:pt x="478" y="316"/>
                    </a:lnTo>
                    <a:lnTo>
                      <a:pt x="470" y="338"/>
                    </a:lnTo>
                    <a:lnTo>
                      <a:pt x="460" y="360"/>
                    </a:lnTo>
                    <a:lnTo>
                      <a:pt x="448" y="380"/>
                    </a:lnTo>
                    <a:lnTo>
                      <a:pt x="434" y="398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7"/>
                    </a:lnTo>
                    <a:lnTo>
                      <a:pt x="318" y="475"/>
                    </a:lnTo>
                    <a:lnTo>
                      <a:pt x="294" y="481"/>
                    </a:lnTo>
                    <a:lnTo>
                      <a:pt x="270" y="485"/>
                    </a:lnTo>
                    <a:lnTo>
                      <a:pt x="246" y="487"/>
                    </a:lnTo>
                    <a:lnTo>
                      <a:pt x="246" y="487"/>
                    </a:lnTo>
                    <a:lnTo>
                      <a:pt x="220" y="485"/>
                    </a:lnTo>
                    <a:lnTo>
                      <a:pt x="196" y="481"/>
                    </a:lnTo>
                    <a:lnTo>
                      <a:pt x="172" y="475"/>
                    </a:lnTo>
                    <a:lnTo>
                      <a:pt x="150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6"/>
                    </a:lnTo>
                    <a:lnTo>
                      <a:pt x="6" y="292"/>
                    </a:lnTo>
                    <a:lnTo>
                      <a:pt x="2" y="268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1"/>
                    </a:lnTo>
                    <a:lnTo>
                      <a:pt x="20" y="149"/>
                    </a:lnTo>
                    <a:lnTo>
                      <a:pt x="30" y="127"/>
                    </a:lnTo>
                    <a:lnTo>
                      <a:pt x="42" y="107"/>
                    </a:lnTo>
                    <a:lnTo>
                      <a:pt x="56" y="89"/>
                    </a:lnTo>
                    <a:lnTo>
                      <a:pt x="72" y="71"/>
                    </a:lnTo>
                    <a:lnTo>
                      <a:pt x="90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29"/>
                    </a:lnTo>
                    <a:lnTo>
                      <a:pt x="382" y="41"/>
                    </a:lnTo>
                    <a:lnTo>
                      <a:pt x="400" y="55"/>
                    </a:lnTo>
                    <a:lnTo>
                      <a:pt x="418" y="71"/>
                    </a:lnTo>
                    <a:lnTo>
                      <a:pt x="434" y="89"/>
                    </a:lnTo>
                    <a:lnTo>
                      <a:pt x="448" y="107"/>
                    </a:lnTo>
                    <a:lnTo>
                      <a:pt x="460" y="127"/>
                    </a:lnTo>
                    <a:lnTo>
                      <a:pt x="470" y="149"/>
                    </a:lnTo>
                    <a:lnTo>
                      <a:pt x="478" y="171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3"/>
                    </a:lnTo>
                    <a:lnTo>
                      <a:pt x="490" y="243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68">
                <a:extLst>
                  <a:ext uri="{FF2B5EF4-FFF2-40B4-BE49-F238E27FC236}">
                    <a16:creationId xmlns:a16="http://schemas.microsoft.com/office/drawing/2014/main" id="{669DD4AD-7337-178F-0160-9196BEB2B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1155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7 h 641"/>
                  <a:gd name="T16" fmla="*/ 0 w 843"/>
                  <a:gd name="T17" fmla="*/ 507 h 641"/>
                  <a:gd name="T18" fmla="*/ 0 w 843"/>
                  <a:gd name="T19" fmla="*/ 147 h 641"/>
                  <a:gd name="T20" fmla="*/ 0 w 843"/>
                  <a:gd name="T21" fmla="*/ 133 h 641"/>
                  <a:gd name="T22" fmla="*/ 6 w 843"/>
                  <a:gd name="T23" fmla="*/ 103 h 641"/>
                  <a:gd name="T24" fmla="*/ 18 w 843"/>
                  <a:gd name="T25" fmla="*/ 77 h 641"/>
                  <a:gd name="T26" fmla="*/ 34 w 843"/>
                  <a:gd name="T27" fmla="*/ 53 h 641"/>
                  <a:gd name="T28" fmla="*/ 54 w 843"/>
                  <a:gd name="T29" fmla="*/ 33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3 h 641"/>
                  <a:gd name="T46" fmla="*/ 809 w 843"/>
                  <a:gd name="T47" fmla="*/ 53 h 641"/>
                  <a:gd name="T48" fmla="*/ 825 w 843"/>
                  <a:gd name="T49" fmla="*/ 77 h 641"/>
                  <a:gd name="T50" fmla="*/ 837 w 843"/>
                  <a:gd name="T51" fmla="*/ 103 h 641"/>
                  <a:gd name="T52" fmla="*/ 841 w 843"/>
                  <a:gd name="T53" fmla="*/ 133 h 641"/>
                  <a:gd name="T54" fmla="*/ 843 w 843"/>
                  <a:gd name="T55" fmla="*/ 491 h 641"/>
                  <a:gd name="T56" fmla="*/ 841 w 843"/>
                  <a:gd name="T57" fmla="*/ 507 h 641"/>
                  <a:gd name="T58" fmla="*/ 837 w 843"/>
                  <a:gd name="T59" fmla="*/ 537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7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49"/>
                    </a:lnTo>
                    <a:lnTo>
                      <a:pt x="6" y="537"/>
                    </a:lnTo>
                    <a:lnTo>
                      <a:pt x="2" y="521"/>
                    </a:lnTo>
                    <a:lnTo>
                      <a:pt x="0" y="507"/>
                    </a:lnTo>
                    <a:lnTo>
                      <a:pt x="0" y="49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3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4" y="53"/>
                    </a:lnTo>
                    <a:lnTo>
                      <a:pt x="44" y="43"/>
                    </a:lnTo>
                    <a:lnTo>
                      <a:pt x="54" y="33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3"/>
                    </a:lnTo>
                    <a:lnTo>
                      <a:pt x="799" y="43"/>
                    </a:lnTo>
                    <a:lnTo>
                      <a:pt x="809" y="53"/>
                    </a:lnTo>
                    <a:lnTo>
                      <a:pt x="817" y="65"/>
                    </a:lnTo>
                    <a:lnTo>
                      <a:pt x="825" y="77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3"/>
                    </a:lnTo>
                    <a:lnTo>
                      <a:pt x="843" y="147"/>
                    </a:lnTo>
                    <a:lnTo>
                      <a:pt x="843" y="491"/>
                    </a:lnTo>
                    <a:lnTo>
                      <a:pt x="843" y="491"/>
                    </a:lnTo>
                    <a:lnTo>
                      <a:pt x="841" y="507"/>
                    </a:lnTo>
                    <a:lnTo>
                      <a:pt x="839" y="521"/>
                    </a:lnTo>
                    <a:lnTo>
                      <a:pt x="837" y="537"/>
                    </a:lnTo>
                    <a:lnTo>
                      <a:pt x="831" y="549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7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69">
                <a:extLst>
                  <a:ext uri="{FF2B5EF4-FFF2-40B4-BE49-F238E27FC236}">
                    <a16:creationId xmlns:a16="http://schemas.microsoft.com/office/drawing/2014/main" id="{36DEFC67-09A5-8766-8600-793985785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155"/>
                <a:ext cx="2832" cy="667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69 h 641"/>
                  <a:gd name="T28" fmla="*/ 6 w 2832"/>
                  <a:gd name="T29" fmla="*/ 53 h 641"/>
                  <a:gd name="T30" fmla="*/ 16 w 2832"/>
                  <a:gd name="T31" fmla="*/ 37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7 h 641"/>
                  <a:gd name="T56" fmla="*/ 2824 w 2832"/>
                  <a:gd name="T57" fmla="*/ 53 h 641"/>
                  <a:gd name="T58" fmla="*/ 2830 w 2832"/>
                  <a:gd name="T59" fmla="*/ 69 h 641"/>
                  <a:gd name="T60" fmla="*/ 2832 w 2832"/>
                  <a:gd name="T61" fmla="*/ 87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9"/>
                    </a:lnTo>
                    <a:lnTo>
                      <a:pt x="6" y="53"/>
                    </a:lnTo>
                    <a:lnTo>
                      <a:pt x="16" y="37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7"/>
                    </a:lnTo>
                    <a:lnTo>
                      <a:pt x="2824" y="53"/>
                    </a:lnTo>
                    <a:lnTo>
                      <a:pt x="2830" y="69"/>
                    </a:lnTo>
                    <a:lnTo>
                      <a:pt x="2832" y="87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70">
                <a:extLst>
                  <a:ext uri="{FF2B5EF4-FFF2-40B4-BE49-F238E27FC236}">
                    <a16:creationId xmlns:a16="http://schemas.microsoft.com/office/drawing/2014/main" id="{0D059B58-A9EF-7059-E815-B1941950E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1147"/>
                <a:ext cx="621" cy="619"/>
              </a:xfrm>
              <a:custGeom>
                <a:avLst/>
                <a:gdLst>
                  <a:gd name="T0" fmla="*/ 621 w 621"/>
                  <a:gd name="T1" fmla="*/ 310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3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5 h 619"/>
                  <a:gd name="T14" fmla="*/ 373 w 621"/>
                  <a:gd name="T15" fmla="*/ 613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9 h 619"/>
                  <a:gd name="T26" fmla="*/ 71 w 621"/>
                  <a:gd name="T27" fmla="*/ 505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2 h 619"/>
                  <a:gd name="T34" fmla="*/ 0 w 621"/>
                  <a:gd name="T35" fmla="*/ 310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1 h 619"/>
                  <a:gd name="T44" fmla="*/ 137 w 621"/>
                  <a:gd name="T45" fmla="*/ 53 h 619"/>
                  <a:gd name="T46" fmla="*/ 189 w 621"/>
                  <a:gd name="T47" fmla="*/ 26 h 619"/>
                  <a:gd name="T48" fmla="*/ 247 w 621"/>
                  <a:gd name="T49" fmla="*/ 8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7 h 619"/>
                  <a:gd name="T58" fmla="*/ 507 w 621"/>
                  <a:gd name="T59" fmla="*/ 71 h 619"/>
                  <a:gd name="T60" fmla="*/ 549 w 621"/>
                  <a:gd name="T61" fmla="*/ 113 h 619"/>
                  <a:gd name="T62" fmla="*/ 583 w 621"/>
                  <a:gd name="T63" fmla="*/ 163 h 619"/>
                  <a:gd name="T64" fmla="*/ 607 w 621"/>
                  <a:gd name="T65" fmla="*/ 219 h 619"/>
                  <a:gd name="T66" fmla="*/ 619 w 621"/>
                  <a:gd name="T67" fmla="*/ 278 h 619"/>
                  <a:gd name="T68" fmla="*/ 621 w 621"/>
                  <a:gd name="T69" fmla="*/ 310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0"/>
                    </a:moveTo>
                    <a:lnTo>
                      <a:pt x="621" y="310"/>
                    </a:lnTo>
                    <a:lnTo>
                      <a:pt x="619" y="342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3"/>
                    </a:lnTo>
                    <a:lnTo>
                      <a:pt x="549" y="505"/>
                    </a:lnTo>
                    <a:lnTo>
                      <a:pt x="529" y="527"/>
                    </a:lnTo>
                    <a:lnTo>
                      <a:pt x="507" y="549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5"/>
                    </a:lnTo>
                    <a:lnTo>
                      <a:pt x="403" y="605"/>
                    </a:lnTo>
                    <a:lnTo>
                      <a:pt x="373" y="613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3"/>
                    </a:lnTo>
                    <a:lnTo>
                      <a:pt x="217" y="605"/>
                    </a:lnTo>
                    <a:lnTo>
                      <a:pt x="189" y="595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9"/>
                    </a:lnTo>
                    <a:lnTo>
                      <a:pt x="91" y="527"/>
                    </a:lnTo>
                    <a:lnTo>
                      <a:pt x="71" y="505"/>
                    </a:lnTo>
                    <a:lnTo>
                      <a:pt x="53" y="483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2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2" y="278"/>
                    </a:lnTo>
                    <a:lnTo>
                      <a:pt x="6" y="247"/>
                    </a:lnTo>
                    <a:lnTo>
                      <a:pt x="14" y="219"/>
                    </a:lnTo>
                    <a:lnTo>
                      <a:pt x="24" y="189"/>
                    </a:lnTo>
                    <a:lnTo>
                      <a:pt x="37" y="163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1"/>
                    </a:lnTo>
                    <a:lnTo>
                      <a:pt x="113" y="71"/>
                    </a:lnTo>
                    <a:lnTo>
                      <a:pt x="137" y="53"/>
                    </a:lnTo>
                    <a:lnTo>
                      <a:pt x="163" y="37"/>
                    </a:lnTo>
                    <a:lnTo>
                      <a:pt x="189" y="26"/>
                    </a:lnTo>
                    <a:lnTo>
                      <a:pt x="217" y="14"/>
                    </a:lnTo>
                    <a:lnTo>
                      <a:pt x="247" y="8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8"/>
                    </a:lnTo>
                    <a:lnTo>
                      <a:pt x="403" y="14"/>
                    </a:lnTo>
                    <a:lnTo>
                      <a:pt x="431" y="26"/>
                    </a:lnTo>
                    <a:lnTo>
                      <a:pt x="459" y="37"/>
                    </a:lnTo>
                    <a:lnTo>
                      <a:pt x="483" y="53"/>
                    </a:lnTo>
                    <a:lnTo>
                      <a:pt x="507" y="71"/>
                    </a:lnTo>
                    <a:lnTo>
                      <a:pt x="529" y="91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3"/>
                    </a:lnTo>
                    <a:lnTo>
                      <a:pt x="597" y="189"/>
                    </a:lnTo>
                    <a:lnTo>
                      <a:pt x="607" y="219"/>
                    </a:lnTo>
                    <a:lnTo>
                      <a:pt x="615" y="247"/>
                    </a:lnTo>
                    <a:lnTo>
                      <a:pt x="619" y="278"/>
                    </a:lnTo>
                    <a:lnTo>
                      <a:pt x="621" y="310"/>
                    </a:lnTo>
                    <a:lnTo>
                      <a:pt x="621" y="310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71">
                <a:extLst>
                  <a:ext uri="{FF2B5EF4-FFF2-40B4-BE49-F238E27FC236}">
                    <a16:creationId xmlns:a16="http://schemas.microsoft.com/office/drawing/2014/main" id="{77947792-E3FB-2A7E-7C54-332B78570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212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9 h 488"/>
                  <a:gd name="T6" fmla="*/ 448 w 490"/>
                  <a:gd name="T7" fmla="*/ 381 h 488"/>
                  <a:gd name="T8" fmla="*/ 418 w 490"/>
                  <a:gd name="T9" fmla="*/ 416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4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9 h 488"/>
                  <a:gd name="T28" fmla="*/ 30 w 490"/>
                  <a:gd name="T29" fmla="*/ 361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5 h 488"/>
                  <a:gd name="T38" fmla="*/ 20 w 490"/>
                  <a:gd name="T39" fmla="*/ 150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8 h 488"/>
                  <a:gd name="T64" fmla="*/ 478 w 490"/>
                  <a:gd name="T65" fmla="*/ 172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9"/>
                    </a:lnTo>
                    <a:lnTo>
                      <a:pt x="460" y="361"/>
                    </a:lnTo>
                    <a:lnTo>
                      <a:pt x="448" y="381"/>
                    </a:lnTo>
                    <a:lnTo>
                      <a:pt x="434" y="399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4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4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9"/>
                    </a:lnTo>
                    <a:lnTo>
                      <a:pt x="42" y="381"/>
                    </a:lnTo>
                    <a:lnTo>
                      <a:pt x="30" y="361"/>
                    </a:lnTo>
                    <a:lnTo>
                      <a:pt x="20" y="339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2"/>
                    </a:lnTo>
                    <a:lnTo>
                      <a:pt x="20" y="150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8"/>
                    </a:lnTo>
                    <a:lnTo>
                      <a:pt x="470" y="150"/>
                    </a:lnTo>
                    <a:lnTo>
                      <a:pt x="478" y="172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72">
                <a:extLst>
                  <a:ext uri="{FF2B5EF4-FFF2-40B4-BE49-F238E27FC236}">
                    <a16:creationId xmlns:a16="http://schemas.microsoft.com/office/drawing/2014/main" id="{692D9B15-BC70-B7F3-4F8D-6FA91F1B7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1865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39 h 641"/>
                  <a:gd name="T4" fmla="*/ 104 w 843"/>
                  <a:gd name="T5" fmla="*/ 633 h 641"/>
                  <a:gd name="T6" fmla="*/ 78 w 843"/>
                  <a:gd name="T7" fmla="*/ 623 h 641"/>
                  <a:gd name="T8" fmla="*/ 54 w 843"/>
                  <a:gd name="T9" fmla="*/ 608 h 641"/>
                  <a:gd name="T10" fmla="*/ 34 w 843"/>
                  <a:gd name="T11" fmla="*/ 588 h 641"/>
                  <a:gd name="T12" fmla="*/ 18 w 843"/>
                  <a:gd name="T13" fmla="*/ 564 h 641"/>
                  <a:gd name="T14" fmla="*/ 6 w 843"/>
                  <a:gd name="T15" fmla="*/ 536 h 641"/>
                  <a:gd name="T16" fmla="*/ 0 w 843"/>
                  <a:gd name="T17" fmla="*/ 508 h 641"/>
                  <a:gd name="T18" fmla="*/ 0 w 843"/>
                  <a:gd name="T19" fmla="*/ 148 h 641"/>
                  <a:gd name="T20" fmla="*/ 0 w 843"/>
                  <a:gd name="T21" fmla="*/ 134 h 641"/>
                  <a:gd name="T22" fmla="*/ 6 w 843"/>
                  <a:gd name="T23" fmla="*/ 104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4 h 641"/>
                  <a:gd name="T52" fmla="*/ 841 w 843"/>
                  <a:gd name="T53" fmla="*/ 134 h 641"/>
                  <a:gd name="T54" fmla="*/ 843 w 843"/>
                  <a:gd name="T55" fmla="*/ 492 h 641"/>
                  <a:gd name="T56" fmla="*/ 841 w 843"/>
                  <a:gd name="T57" fmla="*/ 508 h 641"/>
                  <a:gd name="T58" fmla="*/ 837 w 843"/>
                  <a:gd name="T59" fmla="*/ 536 h 641"/>
                  <a:gd name="T60" fmla="*/ 825 w 843"/>
                  <a:gd name="T61" fmla="*/ 564 h 641"/>
                  <a:gd name="T62" fmla="*/ 809 w 843"/>
                  <a:gd name="T63" fmla="*/ 588 h 641"/>
                  <a:gd name="T64" fmla="*/ 789 w 843"/>
                  <a:gd name="T65" fmla="*/ 608 h 641"/>
                  <a:gd name="T66" fmla="*/ 765 w 843"/>
                  <a:gd name="T67" fmla="*/ 623 h 641"/>
                  <a:gd name="T68" fmla="*/ 737 w 843"/>
                  <a:gd name="T69" fmla="*/ 633 h 641"/>
                  <a:gd name="T70" fmla="*/ 709 w 843"/>
                  <a:gd name="T71" fmla="*/ 639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39"/>
                    </a:lnTo>
                    <a:lnTo>
                      <a:pt x="118" y="637"/>
                    </a:lnTo>
                    <a:lnTo>
                      <a:pt x="104" y="633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8"/>
                    </a:lnTo>
                    <a:lnTo>
                      <a:pt x="44" y="598"/>
                    </a:lnTo>
                    <a:lnTo>
                      <a:pt x="34" y="588"/>
                    </a:lnTo>
                    <a:lnTo>
                      <a:pt x="26" y="576"/>
                    </a:lnTo>
                    <a:lnTo>
                      <a:pt x="18" y="564"/>
                    </a:lnTo>
                    <a:lnTo>
                      <a:pt x="12" y="550"/>
                    </a:lnTo>
                    <a:lnTo>
                      <a:pt x="6" y="536"/>
                    </a:lnTo>
                    <a:lnTo>
                      <a:pt x="2" y="522"/>
                    </a:lnTo>
                    <a:lnTo>
                      <a:pt x="0" y="508"/>
                    </a:lnTo>
                    <a:lnTo>
                      <a:pt x="0" y="492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34"/>
                    </a:lnTo>
                    <a:lnTo>
                      <a:pt x="2" y="118"/>
                    </a:lnTo>
                    <a:lnTo>
                      <a:pt x="6" y="104"/>
                    </a:lnTo>
                    <a:lnTo>
                      <a:pt x="12" y="90"/>
                    </a:lnTo>
                    <a:lnTo>
                      <a:pt x="18" y="78"/>
                    </a:lnTo>
                    <a:lnTo>
                      <a:pt x="26" y="66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6"/>
                    </a:lnTo>
                    <a:lnTo>
                      <a:pt x="825" y="78"/>
                    </a:lnTo>
                    <a:lnTo>
                      <a:pt x="831" y="90"/>
                    </a:lnTo>
                    <a:lnTo>
                      <a:pt x="837" y="104"/>
                    </a:lnTo>
                    <a:lnTo>
                      <a:pt x="839" y="118"/>
                    </a:lnTo>
                    <a:lnTo>
                      <a:pt x="841" y="134"/>
                    </a:lnTo>
                    <a:lnTo>
                      <a:pt x="843" y="148"/>
                    </a:lnTo>
                    <a:lnTo>
                      <a:pt x="843" y="492"/>
                    </a:lnTo>
                    <a:lnTo>
                      <a:pt x="843" y="492"/>
                    </a:lnTo>
                    <a:lnTo>
                      <a:pt x="841" y="508"/>
                    </a:lnTo>
                    <a:lnTo>
                      <a:pt x="839" y="522"/>
                    </a:lnTo>
                    <a:lnTo>
                      <a:pt x="837" y="536"/>
                    </a:lnTo>
                    <a:lnTo>
                      <a:pt x="831" y="550"/>
                    </a:lnTo>
                    <a:lnTo>
                      <a:pt x="825" y="564"/>
                    </a:lnTo>
                    <a:lnTo>
                      <a:pt x="817" y="576"/>
                    </a:lnTo>
                    <a:lnTo>
                      <a:pt x="809" y="588"/>
                    </a:lnTo>
                    <a:lnTo>
                      <a:pt x="799" y="598"/>
                    </a:lnTo>
                    <a:lnTo>
                      <a:pt x="789" y="608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3"/>
                    </a:lnTo>
                    <a:lnTo>
                      <a:pt x="723" y="637"/>
                    </a:lnTo>
                    <a:lnTo>
                      <a:pt x="709" y="639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73">
                <a:extLst>
                  <a:ext uri="{FF2B5EF4-FFF2-40B4-BE49-F238E27FC236}">
                    <a16:creationId xmlns:a16="http://schemas.microsoft.com/office/drawing/2014/main" id="{086C2177-A32C-107C-9880-9D81CB33F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865"/>
                <a:ext cx="2832" cy="659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2 h 641"/>
                  <a:gd name="T16" fmla="*/ 6 w 2832"/>
                  <a:gd name="T17" fmla="*/ 588 h 641"/>
                  <a:gd name="T18" fmla="*/ 2 w 2832"/>
                  <a:gd name="T19" fmla="*/ 570 h 641"/>
                  <a:gd name="T20" fmla="*/ 0 w 2832"/>
                  <a:gd name="T21" fmla="*/ 554 h 641"/>
                  <a:gd name="T22" fmla="*/ 0 w 2832"/>
                  <a:gd name="T23" fmla="*/ 88 h 641"/>
                  <a:gd name="T24" fmla="*/ 0 w 2832"/>
                  <a:gd name="T25" fmla="*/ 88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8 h 641"/>
                  <a:gd name="T62" fmla="*/ 2832 w 2832"/>
                  <a:gd name="T63" fmla="*/ 554 h 641"/>
                  <a:gd name="T64" fmla="*/ 2832 w 2832"/>
                  <a:gd name="T65" fmla="*/ 554 h 641"/>
                  <a:gd name="T66" fmla="*/ 2830 w 2832"/>
                  <a:gd name="T67" fmla="*/ 570 h 641"/>
                  <a:gd name="T68" fmla="*/ 2824 w 2832"/>
                  <a:gd name="T69" fmla="*/ 588 h 641"/>
                  <a:gd name="T70" fmla="*/ 2816 w 2832"/>
                  <a:gd name="T71" fmla="*/ 602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2"/>
                    </a:lnTo>
                    <a:lnTo>
                      <a:pt x="6" y="588"/>
                    </a:lnTo>
                    <a:lnTo>
                      <a:pt x="2" y="570"/>
                    </a:lnTo>
                    <a:lnTo>
                      <a:pt x="0" y="55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8"/>
                    </a:lnTo>
                    <a:lnTo>
                      <a:pt x="2832" y="554"/>
                    </a:lnTo>
                    <a:lnTo>
                      <a:pt x="2832" y="554"/>
                    </a:lnTo>
                    <a:lnTo>
                      <a:pt x="2830" y="570"/>
                    </a:lnTo>
                    <a:lnTo>
                      <a:pt x="2824" y="588"/>
                    </a:lnTo>
                    <a:lnTo>
                      <a:pt x="2816" y="602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74">
                <a:extLst>
                  <a:ext uri="{FF2B5EF4-FFF2-40B4-BE49-F238E27FC236}">
                    <a16:creationId xmlns:a16="http://schemas.microsoft.com/office/drawing/2014/main" id="{F65EA4D5-CBEA-3132-8120-CA2CCD4E4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1857"/>
                <a:ext cx="621" cy="619"/>
              </a:xfrm>
              <a:custGeom>
                <a:avLst/>
                <a:gdLst>
                  <a:gd name="T0" fmla="*/ 621 w 621"/>
                  <a:gd name="T1" fmla="*/ 311 h 619"/>
                  <a:gd name="T2" fmla="*/ 615 w 621"/>
                  <a:gd name="T3" fmla="*/ 373 h 619"/>
                  <a:gd name="T4" fmla="*/ 597 w 621"/>
                  <a:gd name="T5" fmla="*/ 430 h 619"/>
                  <a:gd name="T6" fmla="*/ 567 w 621"/>
                  <a:gd name="T7" fmla="*/ 482 h 619"/>
                  <a:gd name="T8" fmla="*/ 529 w 621"/>
                  <a:gd name="T9" fmla="*/ 528 h 619"/>
                  <a:gd name="T10" fmla="*/ 483 w 621"/>
                  <a:gd name="T11" fmla="*/ 566 h 619"/>
                  <a:gd name="T12" fmla="*/ 431 w 621"/>
                  <a:gd name="T13" fmla="*/ 596 h 619"/>
                  <a:gd name="T14" fmla="*/ 373 w 621"/>
                  <a:gd name="T15" fmla="*/ 614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6 h 619"/>
                  <a:gd name="T22" fmla="*/ 163 w 621"/>
                  <a:gd name="T23" fmla="*/ 582 h 619"/>
                  <a:gd name="T24" fmla="*/ 113 w 621"/>
                  <a:gd name="T25" fmla="*/ 548 h 619"/>
                  <a:gd name="T26" fmla="*/ 71 w 621"/>
                  <a:gd name="T27" fmla="*/ 506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1 h 619"/>
                  <a:gd name="T34" fmla="*/ 0 w 621"/>
                  <a:gd name="T35" fmla="*/ 311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8 h 619"/>
                  <a:gd name="T42" fmla="*/ 91 w 621"/>
                  <a:gd name="T43" fmla="*/ 92 h 619"/>
                  <a:gd name="T44" fmla="*/ 137 w 621"/>
                  <a:gd name="T45" fmla="*/ 54 h 619"/>
                  <a:gd name="T46" fmla="*/ 189 w 621"/>
                  <a:gd name="T47" fmla="*/ 24 h 619"/>
                  <a:gd name="T48" fmla="*/ 247 w 621"/>
                  <a:gd name="T49" fmla="*/ 6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2 h 619"/>
                  <a:gd name="T60" fmla="*/ 549 w 621"/>
                  <a:gd name="T61" fmla="*/ 114 h 619"/>
                  <a:gd name="T62" fmla="*/ 583 w 621"/>
                  <a:gd name="T63" fmla="*/ 164 h 619"/>
                  <a:gd name="T64" fmla="*/ 607 w 621"/>
                  <a:gd name="T65" fmla="*/ 217 h 619"/>
                  <a:gd name="T66" fmla="*/ 619 w 621"/>
                  <a:gd name="T67" fmla="*/ 279 h 619"/>
                  <a:gd name="T68" fmla="*/ 621 w 621"/>
                  <a:gd name="T69" fmla="*/ 311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1"/>
                    </a:moveTo>
                    <a:lnTo>
                      <a:pt x="621" y="311"/>
                    </a:lnTo>
                    <a:lnTo>
                      <a:pt x="619" y="341"/>
                    </a:lnTo>
                    <a:lnTo>
                      <a:pt x="615" y="373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8"/>
                    </a:lnTo>
                    <a:lnTo>
                      <a:pt x="507" y="548"/>
                    </a:lnTo>
                    <a:lnTo>
                      <a:pt x="483" y="566"/>
                    </a:lnTo>
                    <a:lnTo>
                      <a:pt x="459" y="582"/>
                    </a:lnTo>
                    <a:lnTo>
                      <a:pt x="431" y="596"/>
                    </a:lnTo>
                    <a:lnTo>
                      <a:pt x="403" y="606"/>
                    </a:lnTo>
                    <a:lnTo>
                      <a:pt x="373" y="614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4"/>
                    </a:lnTo>
                    <a:lnTo>
                      <a:pt x="217" y="606"/>
                    </a:lnTo>
                    <a:lnTo>
                      <a:pt x="189" y="596"/>
                    </a:lnTo>
                    <a:lnTo>
                      <a:pt x="163" y="582"/>
                    </a:lnTo>
                    <a:lnTo>
                      <a:pt x="137" y="566"/>
                    </a:lnTo>
                    <a:lnTo>
                      <a:pt x="113" y="548"/>
                    </a:lnTo>
                    <a:lnTo>
                      <a:pt x="91" y="528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3"/>
                    </a:lnTo>
                    <a:lnTo>
                      <a:pt x="2" y="341"/>
                    </a:lnTo>
                    <a:lnTo>
                      <a:pt x="0" y="311"/>
                    </a:lnTo>
                    <a:lnTo>
                      <a:pt x="0" y="311"/>
                    </a:lnTo>
                    <a:lnTo>
                      <a:pt x="2" y="279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9"/>
                    </a:lnTo>
                    <a:lnTo>
                      <a:pt x="37" y="164"/>
                    </a:lnTo>
                    <a:lnTo>
                      <a:pt x="53" y="138"/>
                    </a:lnTo>
                    <a:lnTo>
                      <a:pt x="71" y="114"/>
                    </a:lnTo>
                    <a:lnTo>
                      <a:pt x="91" y="92"/>
                    </a:lnTo>
                    <a:lnTo>
                      <a:pt x="113" y="72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2"/>
                    </a:lnTo>
                    <a:lnTo>
                      <a:pt x="529" y="92"/>
                    </a:lnTo>
                    <a:lnTo>
                      <a:pt x="549" y="114"/>
                    </a:lnTo>
                    <a:lnTo>
                      <a:pt x="567" y="138"/>
                    </a:lnTo>
                    <a:lnTo>
                      <a:pt x="583" y="164"/>
                    </a:lnTo>
                    <a:lnTo>
                      <a:pt x="597" y="189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9"/>
                    </a:lnTo>
                    <a:lnTo>
                      <a:pt x="621" y="311"/>
                    </a:lnTo>
                    <a:lnTo>
                      <a:pt x="621" y="311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75">
                <a:extLst>
                  <a:ext uri="{FF2B5EF4-FFF2-40B4-BE49-F238E27FC236}">
                    <a16:creationId xmlns:a16="http://schemas.microsoft.com/office/drawing/2014/main" id="{9485B87F-051C-A208-733B-5AF5960B3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923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8 h 488"/>
                  <a:gd name="T6" fmla="*/ 448 w 490"/>
                  <a:gd name="T7" fmla="*/ 380 h 488"/>
                  <a:gd name="T8" fmla="*/ 418 w 490"/>
                  <a:gd name="T9" fmla="*/ 416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2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8 h 488"/>
                  <a:gd name="T28" fmla="*/ 30 w 490"/>
                  <a:gd name="T29" fmla="*/ 360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5 h 488"/>
                  <a:gd name="T38" fmla="*/ 20 w 490"/>
                  <a:gd name="T39" fmla="*/ 149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7 h 488"/>
                  <a:gd name="T64" fmla="*/ 478 w 490"/>
                  <a:gd name="T65" fmla="*/ 171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8"/>
                    </a:lnTo>
                    <a:lnTo>
                      <a:pt x="460" y="360"/>
                    </a:lnTo>
                    <a:lnTo>
                      <a:pt x="448" y="380"/>
                    </a:lnTo>
                    <a:lnTo>
                      <a:pt x="434" y="398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2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2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1"/>
                    </a:lnTo>
                    <a:lnTo>
                      <a:pt x="20" y="149"/>
                    </a:lnTo>
                    <a:lnTo>
                      <a:pt x="30" y="127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7"/>
                    </a:lnTo>
                    <a:lnTo>
                      <a:pt x="470" y="149"/>
                    </a:lnTo>
                    <a:lnTo>
                      <a:pt x="478" y="171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76">
                <a:extLst>
                  <a:ext uri="{FF2B5EF4-FFF2-40B4-BE49-F238E27FC236}">
                    <a16:creationId xmlns:a16="http://schemas.microsoft.com/office/drawing/2014/main" id="{B5CACD59-4938-E401-8AA4-ED06777DC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3279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7 h 641"/>
                  <a:gd name="T16" fmla="*/ 0 w 843"/>
                  <a:gd name="T17" fmla="*/ 507 h 641"/>
                  <a:gd name="T18" fmla="*/ 0 w 843"/>
                  <a:gd name="T19" fmla="*/ 147 h 641"/>
                  <a:gd name="T20" fmla="*/ 0 w 843"/>
                  <a:gd name="T21" fmla="*/ 133 h 641"/>
                  <a:gd name="T22" fmla="*/ 6 w 843"/>
                  <a:gd name="T23" fmla="*/ 103 h 641"/>
                  <a:gd name="T24" fmla="*/ 18 w 843"/>
                  <a:gd name="T25" fmla="*/ 77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7 h 641"/>
                  <a:gd name="T50" fmla="*/ 837 w 843"/>
                  <a:gd name="T51" fmla="*/ 103 h 641"/>
                  <a:gd name="T52" fmla="*/ 841 w 843"/>
                  <a:gd name="T53" fmla="*/ 133 h 641"/>
                  <a:gd name="T54" fmla="*/ 843 w 843"/>
                  <a:gd name="T55" fmla="*/ 491 h 641"/>
                  <a:gd name="T56" fmla="*/ 841 w 843"/>
                  <a:gd name="T57" fmla="*/ 507 h 641"/>
                  <a:gd name="T58" fmla="*/ 837 w 843"/>
                  <a:gd name="T59" fmla="*/ 537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7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49"/>
                    </a:lnTo>
                    <a:lnTo>
                      <a:pt x="6" y="537"/>
                    </a:lnTo>
                    <a:lnTo>
                      <a:pt x="2" y="521"/>
                    </a:lnTo>
                    <a:lnTo>
                      <a:pt x="0" y="507"/>
                    </a:lnTo>
                    <a:lnTo>
                      <a:pt x="0" y="49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3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5"/>
                    </a:lnTo>
                    <a:lnTo>
                      <a:pt x="825" y="77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3"/>
                    </a:lnTo>
                    <a:lnTo>
                      <a:pt x="843" y="147"/>
                    </a:lnTo>
                    <a:lnTo>
                      <a:pt x="843" y="491"/>
                    </a:lnTo>
                    <a:lnTo>
                      <a:pt x="843" y="491"/>
                    </a:lnTo>
                    <a:lnTo>
                      <a:pt x="841" y="507"/>
                    </a:lnTo>
                    <a:lnTo>
                      <a:pt x="839" y="521"/>
                    </a:lnTo>
                    <a:lnTo>
                      <a:pt x="837" y="537"/>
                    </a:lnTo>
                    <a:lnTo>
                      <a:pt x="831" y="549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7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77">
                <a:extLst>
                  <a:ext uri="{FF2B5EF4-FFF2-40B4-BE49-F238E27FC236}">
                    <a16:creationId xmlns:a16="http://schemas.microsoft.com/office/drawing/2014/main" id="{381C1820-A675-9214-9F83-7441AFD68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3279"/>
                <a:ext cx="2832" cy="641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69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69 h 641"/>
                  <a:gd name="T60" fmla="*/ 2832 w 2832"/>
                  <a:gd name="T61" fmla="*/ 87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9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69"/>
                    </a:lnTo>
                    <a:lnTo>
                      <a:pt x="2832" y="87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78">
                <a:extLst>
                  <a:ext uri="{FF2B5EF4-FFF2-40B4-BE49-F238E27FC236}">
                    <a16:creationId xmlns:a16="http://schemas.microsoft.com/office/drawing/2014/main" id="{D877AAB6-1010-04F9-38A7-39415D963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3271"/>
                <a:ext cx="621" cy="619"/>
              </a:xfrm>
              <a:custGeom>
                <a:avLst/>
                <a:gdLst>
                  <a:gd name="T0" fmla="*/ 621 w 621"/>
                  <a:gd name="T1" fmla="*/ 310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4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5 h 619"/>
                  <a:gd name="T14" fmla="*/ 373 w 621"/>
                  <a:gd name="T15" fmla="*/ 613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9 h 619"/>
                  <a:gd name="T26" fmla="*/ 71 w 621"/>
                  <a:gd name="T27" fmla="*/ 505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2 h 619"/>
                  <a:gd name="T34" fmla="*/ 0 w 621"/>
                  <a:gd name="T35" fmla="*/ 310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1 h 619"/>
                  <a:gd name="T44" fmla="*/ 137 w 621"/>
                  <a:gd name="T45" fmla="*/ 54 h 619"/>
                  <a:gd name="T46" fmla="*/ 189 w 621"/>
                  <a:gd name="T47" fmla="*/ 26 h 619"/>
                  <a:gd name="T48" fmla="*/ 247 w 621"/>
                  <a:gd name="T49" fmla="*/ 8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1 h 619"/>
                  <a:gd name="T60" fmla="*/ 549 w 621"/>
                  <a:gd name="T61" fmla="*/ 113 h 619"/>
                  <a:gd name="T62" fmla="*/ 583 w 621"/>
                  <a:gd name="T63" fmla="*/ 163 h 619"/>
                  <a:gd name="T64" fmla="*/ 607 w 621"/>
                  <a:gd name="T65" fmla="*/ 219 h 619"/>
                  <a:gd name="T66" fmla="*/ 619 w 621"/>
                  <a:gd name="T67" fmla="*/ 278 h 619"/>
                  <a:gd name="T68" fmla="*/ 621 w 621"/>
                  <a:gd name="T69" fmla="*/ 310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0"/>
                    </a:moveTo>
                    <a:lnTo>
                      <a:pt x="621" y="310"/>
                    </a:lnTo>
                    <a:lnTo>
                      <a:pt x="619" y="342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4"/>
                    </a:lnTo>
                    <a:lnTo>
                      <a:pt x="549" y="505"/>
                    </a:lnTo>
                    <a:lnTo>
                      <a:pt x="529" y="527"/>
                    </a:lnTo>
                    <a:lnTo>
                      <a:pt x="507" y="549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5"/>
                    </a:lnTo>
                    <a:lnTo>
                      <a:pt x="403" y="605"/>
                    </a:lnTo>
                    <a:lnTo>
                      <a:pt x="373" y="613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3"/>
                    </a:lnTo>
                    <a:lnTo>
                      <a:pt x="217" y="605"/>
                    </a:lnTo>
                    <a:lnTo>
                      <a:pt x="189" y="595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9"/>
                    </a:lnTo>
                    <a:lnTo>
                      <a:pt x="91" y="527"/>
                    </a:lnTo>
                    <a:lnTo>
                      <a:pt x="71" y="505"/>
                    </a:lnTo>
                    <a:lnTo>
                      <a:pt x="53" y="484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2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2" y="278"/>
                    </a:lnTo>
                    <a:lnTo>
                      <a:pt x="6" y="247"/>
                    </a:lnTo>
                    <a:lnTo>
                      <a:pt x="14" y="219"/>
                    </a:lnTo>
                    <a:lnTo>
                      <a:pt x="24" y="189"/>
                    </a:lnTo>
                    <a:lnTo>
                      <a:pt x="37" y="163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1"/>
                    </a:lnTo>
                    <a:lnTo>
                      <a:pt x="113" y="71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6"/>
                    </a:lnTo>
                    <a:lnTo>
                      <a:pt x="217" y="14"/>
                    </a:lnTo>
                    <a:lnTo>
                      <a:pt x="247" y="8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8"/>
                    </a:lnTo>
                    <a:lnTo>
                      <a:pt x="403" y="14"/>
                    </a:lnTo>
                    <a:lnTo>
                      <a:pt x="431" y="26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1"/>
                    </a:lnTo>
                    <a:lnTo>
                      <a:pt x="529" y="91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3"/>
                    </a:lnTo>
                    <a:lnTo>
                      <a:pt x="597" y="189"/>
                    </a:lnTo>
                    <a:lnTo>
                      <a:pt x="607" y="219"/>
                    </a:lnTo>
                    <a:lnTo>
                      <a:pt x="615" y="247"/>
                    </a:lnTo>
                    <a:lnTo>
                      <a:pt x="619" y="278"/>
                    </a:lnTo>
                    <a:lnTo>
                      <a:pt x="621" y="310"/>
                    </a:lnTo>
                    <a:lnTo>
                      <a:pt x="621" y="310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79">
                <a:extLst>
                  <a:ext uri="{FF2B5EF4-FFF2-40B4-BE49-F238E27FC236}">
                    <a16:creationId xmlns:a16="http://schemas.microsoft.com/office/drawing/2014/main" id="{88B95AFC-5BD5-841E-0675-9032B4216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3336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9 h 488"/>
                  <a:gd name="T6" fmla="*/ 448 w 490"/>
                  <a:gd name="T7" fmla="*/ 381 h 488"/>
                  <a:gd name="T8" fmla="*/ 418 w 490"/>
                  <a:gd name="T9" fmla="*/ 417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4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9 h 488"/>
                  <a:gd name="T28" fmla="*/ 30 w 490"/>
                  <a:gd name="T29" fmla="*/ 361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6 h 488"/>
                  <a:gd name="T38" fmla="*/ 20 w 490"/>
                  <a:gd name="T39" fmla="*/ 150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8 h 488"/>
                  <a:gd name="T64" fmla="*/ 478 w 490"/>
                  <a:gd name="T65" fmla="*/ 172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9"/>
                    </a:lnTo>
                    <a:lnTo>
                      <a:pt x="460" y="361"/>
                    </a:lnTo>
                    <a:lnTo>
                      <a:pt x="448" y="381"/>
                    </a:lnTo>
                    <a:lnTo>
                      <a:pt x="434" y="399"/>
                    </a:lnTo>
                    <a:lnTo>
                      <a:pt x="418" y="417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4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4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7"/>
                    </a:lnTo>
                    <a:lnTo>
                      <a:pt x="56" y="399"/>
                    </a:lnTo>
                    <a:lnTo>
                      <a:pt x="42" y="381"/>
                    </a:lnTo>
                    <a:lnTo>
                      <a:pt x="30" y="361"/>
                    </a:lnTo>
                    <a:lnTo>
                      <a:pt x="20" y="339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6"/>
                    </a:lnTo>
                    <a:lnTo>
                      <a:pt x="12" y="172"/>
                    </a:lnTo>
                    <a:lnTo>
                      <a:pt x="20" y="150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8"/>
                    </a:lnTo>
                    <a:lnTo>
                      <a:pt x="470" y="150"/>
                    </a:lnTo>
                    <a:lnTo>
                      <a:pt x="478" y="172"/>
                    </a:lnTo>
                    <a:lnTo>
                      <a:pt x="484" y="196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80">
                <a:extLst>
                  <a:ext uri="{FF2B5EF4-FFF2-40B4-BE49-F238E27FC236}">
                    <a16:creationId xmlns:a16="http://schemas.microsoft.com/office/drawing/2014/main" id="{FAC7DFED-3FF4-9EC1-0B20-54ADAB7B3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2568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8 h 641"/>
                  <a:gd name="T16" fmla="*/ 0 w 843"/>
                  <a:gd name="T17" fmla="*/ 508 h 641"/>
                  <a:gd name="T18" fmla="*/ 0 w 843"/>
                  <a:gd name="T19" fmla="*/ 149 h 641"/>
                  <a:gd name="T20" fmla="*/ 0 w 843"/>
                  <a:gd name="T21" fmla="*/ 133 h 641"/>
                  <a:gd name="T22" fmla="*/ 6 w 843"/>
                  <a:gd name="T23" fmla="*/ 104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4 h 641"/>
                  <a:gd name="T52" fmla="*/ 841 w 843"/>
                  <a:gd name="T53" fmla="*/ 133 h 641"/>
                  <a:gd name="T54" fmla="*/ 843 w 843"/>
                  <a:gd name="T55" fmla="*/ 494 h 641"/>
                  <a:gd name="T56" fmla="*/ 841 w 843"/>
                  <a:gd name="T57" fmla="*/ 508 h 641"/>
                  <a:gd name="T58" fmla="*/ 837 w 843"/>
                  <a:gd name="T59" fmla="*/ 538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9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51"/>
                    </a:lnTo>
                    <a:lnTo>
                      <a:pt x="6" y="538"/>
                    </a:lnTo>
                    <a:lnTo>
                      <a:pt x="2" y="524"/>
                    </a:lnTo>
                    <a:lnTo>
                      <a:pt x="0" y="508"/>
                    </a:lnTo>
                    <a:lnTo>
                      <a:pt x="0" y="494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0" y="133"/>
                    </a:lnTo>
                    <a:lnTo>
                      <a:pt x="2" y="120"/>
                    </a:lnTo>
                    <a:lnTo>
                      <a:pt x="6" y="104"/>
                    </a:lnTo>
                    <a:lnTo>
                      <a:pt x="12" y="92"/>
                    </a:lnTo>
                    <a:lnTo>
                      <a:pt x="18" y="78"/>
                    </a:lnTo>
                    <a:lnTo>
                      <a:pt x="26" y="66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4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4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6"/>
                    </a:lnTo>
                    <a:lnTo>
                      <a:pt x="825" y="78"/>
                    </a:lnTo>
                    <a:lnTo>
                      <a:pt x="831" y="92"/>
                    </a:lnTo>
                    <a:lnTo>
                      <a:pt x="837" y="104"/>
                    </a:lnTo>
                    <a:lnTo>
                      <a:pt x="839" y="120"/>
                    </a:lnTo>
                    <a:lnTo>
                      <a:pt x="841" y="133"/>
                    </a:lnTo>
                    <a:lnTo>
                      <a:pt x="843" y="149"/>
                    </a:lnTo>
                    <a:lnTo>
                      <a:pt x="843" y="494"/>
                    </a:lnTo>
                    <a:lnTo>
                      <a:pt x="843" y="494"/>
                    </a:lnTo>
                    <a:lnTo>
                      <a:pt x="841" y="508"/>
                    </a:lnTo>
                    <a:lnTo>
                      <a:pt x="839" y="524"/>
                    </a:lnTo>
                    <a:lnTo>
                      <a:pt x="837" y="538"/>
                    </a:lnTo>
                    <a:lnTo>
                      <a:pt x="831" y="551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9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81">
                <a:extLst>
                  <a:ext uri="{FF2B5EF4-FFF2-40B4-BE49-F238E27FC236}">
                    <a16:creationId xmlns:a16="http://schemas.microsoft.com/office/drawing/2014/main" id="{3F007C3E-98BB-217F-1669-3C45C65F1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2568"/>
                <a:ext cx="2832" cy="641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5 h 641"/>
                  <a:gd name="T10" fmla="*/ 40 w 2832"/>
                  <a:gd name="T11" fmla="*/ 627 h 641"/>
                  <a:gd name="T12" fmla="*/ 26 w 2832"/>
                  <a:gd name="T13" fmla="*/ 615 h 641"/>
                  <a:gd name="T14" fmla="*/ 16 w 2832"/>
                  <a:gd name="T15" fmla="*/ 603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8 h 641"/>
                  <a:gd name="T24" fmla="*/ 0 w 2832"/>
                  <a:gd name="T25" fmla="*/ 88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40 h 641"/>
                  <a:gd name="T32" fmla="*/ 26 w 2832"/>
                  <a:gd name="T33" fmla="*/ 26 h 641"/>
                  <a:gd name="T34" fmla="*/ 40 w 2832"/>
                  <a:gd name="T35" fmla="*/ 16 h 641"/>
                  <a:gd name="T36" fmla="*/ 54 w 2832"/>
                  <a:gd name="T37" fmla="*/ 8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8 h 641"/>
                  <a:gd name="T50" fmla="*/ 2792 w 2832"/>
                  <a:gd name="T51" fmla="*/ 16 h 641"/>
                  <a:gd name="T52" fmla="*/ 2806 w 2832"/>
                  <a:gd name="T53" fmla="*/ 26 h 641"/>
                  <a:gd name="T54" fmla="*/ 2816 w 2832"/>
                  <a:gd name="T55" fmla="*/ 40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8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3 h 641"/>
                  <a:gd name="T72" fmla="*/ 2806 w 2832"/>
                  <a:gd name="T73" fmla="*/ 615 h 641"/>
                  <a:gd name="T74" fmla="*/ 2792 w 2832"/>
                  <a:gd name="T75" fmla="*/ 627 h 641"/>
                  <a:gd name="T76" fmla="*/ 2778 w 2832"/>
                  <a:gd name="T77" fmla="*/ 635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5"/>
                    </a:lnTo>
                    <a:lnTo>
                      <a:pt x="40" y="627"/>
                    </a:lnTo>
                    <a:lnTo>
                      <a:pt x="26" y="615"/>
                    </a:lnTo>
                    <a:lnTo>
                      <a:pt x="16" y="603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40"/>
                    </a:lnTo>
                    <a:lnTo>
                      <a:pt x="26" y="26"/>
                    </a:lnTo>
                    <a:lnTo>
                      <a:pt x="40" y="16"/>
                    </a:lnTo>
                    <a:lnTo>
                      <a:pt x="54" y="8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8"/>
                    </a:lnTo>
                    <a:lnTo>
                      <a:pt x="2792" y="16"/>
                    </a:lnTo>
                    <a:lnTo>
                      <a:pt x="2806" y="26"/>
                    </a:lnTo>
                    <a:lnTo>
                      <a:pt x="2816" y="40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8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3"/>
                    </a:lnTo>
                    <a:lnTo>
                      <a:pt x="2806" y="615"/>
                    </a:lnTo>
                    <a:lnTo>
                      <a:pt x="2792" y="627"/>
                    </a:lnTo>
                    <a:lnTo>
                      <a:pt x="2778" y="635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82">
                <a:extLst>
                  <a:ext uri="{FF2B5EF4-FFF2-40B4-BE49-F238E27FC236}">
                    <a16:creationId xmlns:a16="http://schemas.microsoft.com/office/drawing/2014/main" id="{F7E30278-1438-3E40-125E-00BBA40D0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2562"/>
                <a:ext cx="621" cy="617"/>
              </a:xfrm>
              <a:custGeom>
                <a:avLst/>
                <a:gdLst>
                  <a:gd name="T0" fmla="*/ 621 w 621"/>
                  <a:gd name="T1" fmla="*/ 309 h 617"/>
                  <a:gd name="T2" fmla="*/ 615 w 621"/>
                  <a:gd name="T3" fmla="*/ 370 h 617"/>
                  <a:gd name="T4" fmla="*/ 597 w 621"/>
                  <a:gd name="T5" fmla="*/ 428 h 617"/>
                  <a:gd name="T6" fmla="*/ 567 w 621"/>
                  <a:gd name="T7" fmla="*/ 482 h 617"/>
                  <a:gd name="T8" fmla="*/ 529 w 621"/>
                  <a:gd name="T9" fmla="*/ 528 h 617"/>
                  <a:gd name="T10" fmla="*/ 483 w 621"/>
                  <a:gd name="T11" fmla="*/ 565 h 617"/>
                  <a:gd name="T12" fmla="*/ 431 w 621"/>
                  <a:gd name="T13" fmla="*/ 593 h 617"/>
                  <a:gd name="T14" fmla="*/ 373 w 621"/>
                  <a:gd name="T15" fmla="*/ 611 h 617"/>
                  <a:gd name="T16" fmla="*/ 311 w 621"/>
                  <a:gd name="T17" fmla="*/ 617 h 617"/>
                  <a:gd name="T18" fmla="*/ 279 w 621"/>
                  <a:gd name="T19" fmla="*/ 615 h 617"/>
                  <a:gd name="T20" fmla="*/ 217 w 621"/>
                  <a:gd name="T21" fmla="*/ 603 h 617"/>
                  <a:gd name="T22" fmla="*/ 163 w 621"/>
                  <a:gd name="T23" fmla="*/ 579 h 617"/>
                  <a:gd name="T24" fmla="*/ 113 w 621"/>
                  <a:gd name="T25" fmla="*/ 548 h 617"/>
                  <a:gd name="T26" fmla="*/ 71 w 621"/>
                  <a:gd name="T27" fmla="*/ 506 h 617"/>
                  <a:gd name="T28" fmla="*/ 37 w 621"/>
                  <a:gd name="T29" fmla="*/ 456 h 617"/>
                  <a:gd name="T30" fmla="*/ 14 w 621"/>
                  <a:gd name="T31" fmla="*/ 400 h 617"/>
                  <a:gd name="T32" fmla="*/ 2 w 621"/>
                  <a:gd name="T33" fmla="*/ 341 h 617"/>
                  <a:gd name="T34" fmla="*/ 0 w 621"/>
                  <a:gd name="T35" fmla="*/ 309 h 617"/>
                  <a:gd name="T36" fmla="*/ 6 w 621"/>
                  <a:gd name="T37" fmla="*/ 247 h 617"/>
                  <a:gd name="T38" fmla="*/ 24 w 621"/>
                  <a:gd name="T39" fmla="*/ 187 h 617"/>
                  <a:gd name="T40" fmla="*/ 53 w 621"/>
                  <a:gd name="T41" fmla="*/ 135 h 617"/>
                  <a:gd name="T42" fmla="*/ 91 w 621"/>
                  <a:gd name="T43" fmla="*/ 90 h 617"/>
                  <a:gd name="T44" fmla="*/ 137 w 621"/>
                  <a:gd name="T45" fmla="*/ 52 h 617"/>
                  <a:gd name="T46" fmla="*/ 189 w 621"/>
                  <a:gd name="T47" fmla="*/ 24 h 617"/>
                  <a:gd name="T48" fmla="*/ 247 w 621"/>
                  <a:gd name="T49" fmla="*/ 6 h 617"/>
                  <a:gd name="T50" fmla="*/ 311 w 621"/>
                  <a:gd name="T51" fmla="*/ 0 h 617"/>
                  <a:gd name="T52" fmla="*/ 341 w 621"/>
                  <a:gd name="T53" fmla="*/ 0 h 617"/>
                  <a:gd name="T54" fmla="*/ 403 w 621"/>
                  <a:gd name="T55" fmla="*/ 14 h 617"/>
                  <a:gd name="T56" fmla="*/ 459 w 621"/>
                  <a:gd name="T57" fmla="*/ 36 h 617"/>
                  <a:gd name="T58" fmla="*/ 507 w 621"/>
                  <a:gd name="T59" fmla="*/ 70 h 617"/>
                  <a:gd name="T60" fmla="*/ 549 w 621"/>
                  <a:gd name="T61" fmla="*/ 112 h 617"/>
                  <a:gd name="T62" fmla="*/ 583 w 621"/>
                  <a:gd name="T63" fmla="*/ 161 h 617"/>
                  <a:gd name="T64" fmla="*/ 607 w 621"/>
                  <a:gd name="T65" fmla="*/ 217 h 617"/>
                  <a:gd name="T66" fmla="*/ 619 w 621"/>
                  <a:gd name="T67" fmla="*/ 277 h 617"/>
                  <a:gd name="T68" fmla="*/ 621 w 621"/>
                  <a:gd name="T69" fmla="*/ 309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7">
                    <a:moveTo>
                      <a:pt x="621" y="309"/>
                    </a:moveTo>
                    <a:lnTo>
                      <a:pt x="621" y="309"/>
                    </a:lnTo>
                    <a:lnTo>
                      <a:pt x="619" y="341"/>
                    </a:lnTo>
                    <a:lnTo>
                      <a:pt x="615" y="370"/>
                    </a:lnTo>
                    <a:lnTo>
                      <a:pt x="607" y="400"/>
                    </a:lnTo>
                    <a:lnTo>
                      <a:pt x="597" y="428"/>
                    </a:lnTo>
                    <a:lnTo>
                      <a:pt x="583" y="456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8"/>
                    </a:lnTo>
                    <a:lnTo>
                      <a:pt x="507" y="548"/>
                    </a:lnTo>
                    <a:lnTo>
                      <a:pt x="483" y="565"/>
                    </a:lnTo>
                    <a:lnTo>
                      <a:pt x="459" y="579"/>
                    </a:lnTo>
                    <a:lnTo>
                      <a:pt x="431" y="593"/>
                    </a:lnTo>
                    <a:lnTo>
                      <a:pt x="403" y="603"/>
                    </a:lnTo>
                    <a:lnTo>
                      <a:pt x="373" y="611"/>
                    </a:lnTo>
                    <a:lnTo>
                      <a:pt x="341" y="615"/>
                    </a:lnTo>
                    <a:lnTo>
                      <a:pt x="311" y="617"/>
                    </a:lnTo>
                    <a:lnTo>
                      <a:pt x="311" y="617"/>
                    </a:lnTo>
                    <a:lnTo>
                      <a:pt x="279" y="615"/>
                    </a:lnTo>
                    <a:lnTo>
                      <a:pt x="247" y="611"/>
                    </a:lnTo>
                    <a:lnTo>
                      <a:pt x="217" y="603"/>
                    </a:lnTo>
                    <a:lnTo>
                      <a:pt x="189" y="593"/>
                    </a:lnTo>
                    <a:lnTo>
                      <a:pt x="163" y="579"/>
                    </a:lnTo>
                    <a:lnTo>
                      <a:pt x="137" y="565"/>
                    </a:lnTo>
                    <a:lnTo>
                      <a:pt x="113" y="548"/>
                    </a:lnTo>
                    <a:lnTo>
                      <a:pt x="91" y="528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6"/>
                    </a:lnTo>
                    <a:lnTo>
                      <a:pt x="24" y="428"/>
                    </a:lnTo>
                    <a:lnTo>
                      <a:pt x="14" y="400"/>
                    </a:lnTo>
                    <a:lnTo>
                      <a:pt x="6" y="370"/>
                    </a:lnTo>
                    <a:lnTo>
                      <a:pt x="2" y="341"/>
                    </a:lnTo>
                    <a:lnTo>
                      <a:pt x="0" y="309"/>
                    </a:lnTo>
                    <a:lnTo>
                      <a:pt x="0" y="309"/>
                    </a:lnTo>
                    <a:lnTo>
                      <a:pt x="2" y="277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7"/>
                    </a:lnTo>
                    <a:lnTo>
                      <a:pt x="37" y="161"/>
                    </a:lnTo>
                    <a:lnTo>
                      <a:pt x="53" y="135"/>
                    </a:lnTo>
                    <a:lnTo>
                      <a:pt x="71" y="112"/>
                    </a:lnTo>
                    <a:lnTo>
                      <a:pt x="91" y="90"/>
                    </a:lnTo>
                    <a:lnTo>
                      <a:pt x="113" y="70"/>
                    </a:lnTo>
                    <a:lnTo>
                      <a:pt x="137" y="52"/>
                    </a:lnTo>
                    <a:lnTo>
                      <a:pt x="163" y="36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0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0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6"/>
                    </a:lnTo>
                    <a:lnTo>
                      <a:pt x="483" y="52"/>
                    </a:lnTo>
                    <a:lnTo>
                      <a:pt x="507" y="70"/>
                    </a:lnTo>
                    <a:lnTo>
                      <a:pt x="529" y="90"/>
                    </a:lnTo>
                    <a:lnTo>
                      <a:pt x="549" y="112"/>
                    </a:lnTo>
                    <a:lnTo>
                      <a:pt x="567" y="135"/>
                    </a:lnTo>
                    <a:lnTo>
                      <a:pt x="583" y="161"/>
                    </a:lnTo>
                    <a:lnTo>
                      <a:pt x="597" y="187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7"/>
                    </a:lnTo>
                    <a:lnTo>
                      <a:pt x="621" y="309"/>
                    </a:lnTo>
                    <a:lnTo>
                      <a:pt x="621" y="309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83">
                <a:extLst>
                  <a:ext uri="{FF2B5EF4-FFF2-40B4-BE49-F238E27FC236}">
                    <a16:creationId xmlns:a16="http://schemas.microsoft.com/office/drawing/2014/main" id="{2ED2D251-732A-B46B-3BFE-AF21D803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2628"/>
                <a:ext cx="490" cy="486"/>
              </a:xfrm>
              <a:custGeom>
                <a:avLst/>
                <a:gdLst>
                  <a:gd name="T0" fmla="*/ 490 w 490"/>
                  <a:gd name="T1" fmla="*/ 243 h 486"/>
                  <a:gd name="T2" fmla="*/ 484 w 490"/>
                  <a:gd name="T3" fmla="*/ 292 h 486"/>
                  <a:gd name="T4" fmla="*/ 470 w 490"/>
                  <a:gd name="T5" fmla="*/ 336 h 486"/>
                  <a:gd name="T6" fmla="*/ 448 w 490"/>
                  <a:gd name="T7" fmla="*/ 378 h 486"/>
                  <a:gd name="T8" fmla="*/ 418 w 490"/>
                  <a:gd name="T9" fmla="*/ 414 h 486"/>
                  <a:gd name="T10" fmla="*/ 382 w 490"/>
                  <a:gd name="T11" fmla="*/ 444 h 486"/>
                  <a:gd name="T12" fmla="*/ 340 w 490"/>
                  <a:gd name="T13" fmla="*/ 468 h 486"/>
                  <a:gd name="T14" fmla="*/ 294 w 490"/>
                  <a:gd name="T15" fmla="*/ 482 h 486"/>
                  <a:gd name="T16" fmla="*/ 246 w 490"/>
                  <a:gd name="T17" fmla="*/ 486 h 486"/>
                  <a:gd name="T18" fmla="*/ 220 w 490"/>
                  <a:gd name="T19" fmla="*/ 486 h 486"/>
                  <a:gd name="T20" fmla="*/ 172 w 490"/>
                  <a:gd name="T21" fmla="*/ 476 h 486"/>
                  <a:gd name="T22" fmla="*/ 128 w 490"/>
                  <a:gd name="T23" fmla="*/ 456 h 486"/>
                  <a:gd name="T24" fmla="*/ 90 w 490"/>
                  <a:gd name="T25" fmla="*/ 430 h 486"/>
                  <a:gd name="T26" fmla="*/ 56 w 490"/>
                  <a:gd name="T27" fmla="*/ 398 h 486"/>
                  <a:gd name="T28" fmla="*/ 30 w 490"/>
                  <a:gd name="T29" fmla="*/ 358 h 486"/>
                  <a:gd name="T30" fmla="*/ 12 w 490"/>
                  <a:gd name="T31" fmla="*/ 314 h 486"/>
                  <a:gd name="T32" fmla="*/ 2 w 490"/>
                  <a:gd name="T33" fmla="*/ 267 h 486"/>
                  <a:gd name="T34" fmla="*/ 0 w 490"/>
                  <a:gd name="T35" fmla="*/ 243 h 486"/>
                  <a:gd name="T36" fmla="*/ 6 w 490"/>
                  <a:gd name="T37" fmla="*/ 193 h 486"/>
                  <a:gd name="T38" fmla="*/ 20 w 490"/>
                  <a:gd name="T39" fmla="*/ 147 h 486"/>
                  <a:gd name="T40" fmla="*/ 42 w 490"/>
                  <a:gd name="T41" fmla="*/ 107 h 486"/>
                  <a:gd name="T42" fmla="*/ 72 w 490"/>
                  <a:gd name="T43" fmla="*/ 69 h 486"/>
                  <a:gd name="T44" fmla="*/ 108 w 490"/>
                  <a:gd name="T45" fmla="*/ 40 h 486"/>
                  <a:gd name="T46" fmla="*/ 150 w 490"/>
                  <a:gd name="T47" fmla="*/ 18 h 486"/>
                  <a:gd name="T48" fmla="*/ 196 w 490"/>
                  <a:gd name="T49" fmla="*/ 4 h 486"/>
                  <a:gd name="T50" fmla="*/ 246 w 490"/>
                  <a:gd name="T51" fmla="*/ 0 h 486"/>
                  <a:gd name="T52" fmla="*/ 270 w 490"/>
                  <a:gd name="T53" fmla="*/ 0 h 486"/>
                  <a:gd name="T54" fmla="*/ 318 w 490"/>
                  <a:gd name="T55" fmla="*/ 10 h 486"/>
                  <a:gd name="T56" fmla="*/ 362 w 490"/>
                  <a:gd name="T57" fmla="*/ 28 h 486"/>
                  <a:gd name="T58" fmla="*/ 400 w 490"/>
                  <a:gd name="T59" fmla="*/ 56 h 486"/>
                  <a:gd name="T60" fmla="*/ 434 w 490"/>
                  <a:gd name="T61" fmla="*/ 87 h 486"/>
                  <a:gd name="T62" fmla="*/ 460 w 490"/>
                  <a:gd name="T63" fmla="*/ 127 h 486"/>
                  <a:gd name="T64" fmla="*/ 478 w 490"/>
                  <a:gd name="T65" fmla="*/ 171 h 486"/>
                  <a:gd name="T66" fmla="*/ 488 w 490"/>
                  <a:gd name="T67" fmla="*/ 217 h 486"/>
                  <a:gd name="T68" fmla="*/ 490 w 490"/>
                  <a:gd name="T69" fmla="*/ 243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6">
                    <a:moveTo>
                      <a:pt x="490" y="243"/>
                    </a:moveTo>
                    <a:lnTo>
                      <a:pt x="490" y="243"/>
                    </a:lnTo>
                    <a:lnTo>
                      <a:pt x="488" y="267"/>
                    </a:lnTo>
                    <a:lnTo>
                      <a:pt x="484" y="292"/>
                    </a:lnTo>
                    <a:lnTo>
                      <a:pt x="478" y="314"/>
                    </a:lnTo>
                    <a:lnTo>
                      <a:pt x="470" y="336"/>
                    </a:lnTo>
                    <a:lnTo>
                      <a:pt x="460" y="358"/>
                    </a:lnTo>
                    <a:lnTo>
                      <a:pt x="448" y="378"/>
                    </a:lnTo>
                    <a:lnTo>
                      <a:pt x="434" y="398"/>
                    </a:lnTo>
                    <a:lnTo>
                      <a:pt x="418" y="414"/>
                    </a:lnTo>
                    <a:lnTo>
                      <a:pt x="400" y="430"/>
                    </a:lnTo>
                    <a:lnTo>
                      <a:pt x="382" y="444"/>
                    </a:lnTo>
                    <a:lnTo>
                      <a:pt x="362" y="456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2"/>
                    </a:lnTo>
                    <a:lnTo>
                      <a:pt x="270" y="486"/>
                    </a:lnTo>
                    <a:lnTo>
                      <a:pt x="246" y="486"/>
                    </a:lnTo>
                    <a:lnTo>
                      <a:pt x="246" y="486"/>
                    </a:lnTo>
                    <a:lnTo>
                      <a:pt x="220" y="486"/>
                    </a:lnTo>
                    <a:lnTo>
                      <a:pt x="196" y="482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6"/>
                    </a:lnTo>
                    <a:lnTo>
                      <a:pt x="108" y="444"/>
                    </a:lnTo>
                    <a:lnTo>
                      <a:pt x="90" y="430"/>
                    </a:lnTo>
                    <a:lnTo>
                      <a:pt x="72" y="414"/>
                    </a:lnTo>
                    <a:lnTo>
                      <a:pt x="56" y="398"/>
                    </a:lnTo>
                    <a:lnTo>
                      <a:pt x="42" y="378"/>
                    </a:lnTo>
                    <a:lnTo>
                      <a:pt x="30" y="358"/>
                    </a:lnTo>
                    <a:lnTo>
                      <a:pt x="20" y="336"/>
                    </a:lnTo>
                    <a:lnTo>
                      <a:pt x="12" y="314"/>
                    </a:lnTo>
                    <a:lnTo>
                      <a:pt x="6" y="292"/>
                    </a:lnTo>
                    <a:lnTo>
                      <a:pt x="2" y="267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2" y="217"/>
                    </a:lnTo>
                    <a:lnTo>
                      <a:pt x="6" y="193"/>
                    </a:lnTo>
                    <a:lnTo>
                      <a:pt x="12" y="171"/>
                    </a:lnTo>
                    <a:lnTo>
                      <a:pt x="20" y="147"/>
                    </a:lnTo>
                    <a:lnTo>
                      <a:pt x="30" y="127"/>
                    </a:lnTo>
                    <a:lnTo>
                      <a:pt x="42" y="107"/>
                    </a:lnTo>
                    <a:lnTo>
                      <a:pt x="56" y="87"/>
                    </a:lnTo>
                    <a:lnTo>
                      <a:pt x="72" y="69"/>
                    </a:lnTo>
                    <a:lnTo>
                      <a:pt x="90" y="56"/>
                    </a:lnTo>
                    <a:lnTo>
                      <a:pt x="108" y="40"/>
                    </a:lnTo>
                    <a:lnTo>
                      <a:pt x="128" y="28"/>
                    </a:lnTo>
                    <a:lnTo>
                      <a:pt x="150" y="18"/>
                    </a:lnTo>
                    <a:lnTo>
                      <a:pt x="172" y="10"/>
                    </a:lnTo>
                    <a:lnTo>
                      <a:pt x="196" y="4"/>
                    </a:lnTo>
                    <a:lnTo>
                      <a:pt x="220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0"/>
                    </a:lnTo>
                    <a:lnTo>
                      <a:pt x="294" y="4"/>
                    </a:lnTo>
                    <a:lnTo>
                      <a:pt x="318" y="10"/>
                    </a:lnTo>
                    <a:lnTo>
                      <a:pt x="340" y="18"/>
                    </a:lnTo>
                    <a:lnTo>
                      <a:pt x="362" y="28"/>
                    </a:lnTo>
                    <a:lnTo>
                      <a:pt x="382" y="40"/>
                    </a:lnTo>
                    <a:lnTo>
                      <a:pt x="400" y="56"/>
                    </a:lnTo>
                    <a:lnTo>
                      <a:pt x="418" y="69"/>
                    </a:lnTo>
                    <a:lnTo>
                      <a:pt x="434" y="87"/>
                    </a:lnTo>
                    <a:lnTo>
                      <a:pt x="448" y="107"/>
                    </a:lnTo>
                    <a:lnTo>
                      <a:pt x="460" y="127"/>
                    </a:lnTo>
                    <a:lnTo>
                      <a:pt x="470" y="147"/>
                    </a:lnTo>
                    <a:lnTo>
                      <a:pt x="478" y="171"/>
                    </a:lnTo>
                    <a:lnTo>
                      <a:pt x="484" y="193"/>
                    </a:lnTo>
                    <a:lnTo>
                      <a:pt x="488" y="217"/>
                    </a:lnTo>
                    <a:lnTo>
                      <a:pt x="490" y="243"/>
                    </a:lnTo>
                    <a:lnTo>
                      <a:pt x="490" y="243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Line 84">
                <a:extLst>
                  <a:ext uri="{FF2B5EF4-FFF2-40B4-BE49-F238E27FC236}">
                    <a16:creationId xmlns:a16="http://schemas.microsoft.com/office/drawing/2014/main" id="{B68F3614-6C7B-8B2C-4638-E6A0E7662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524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85">
                <a:extLst>
                  <a:ext uri="{FF2B5EF4-FFF2-40B4-BE49-F238E27FC236}">
                    <a16:creationId xmlns:a16="http://schemas.microsoft.com/office/drawing/2014/main" id="{B80AAB8A-CD33-C599-AB09-3C12413F2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1258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Line 86">
                <a:extLst>
                  <a:ext uri="{FF2B5EF4-FFF2-40B4-BE49-F238E27FC236}">
                    <a16:creationId xmlns:a16="http://schemas.microsoft.com/office/drawing/2014/main" id="{F39CD1C5-CE4F-624E-6F2F-B658F1A59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1953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Line 87">
                <a:extLst>
                  <a:ext uri="{FF2B5EF4-FFF2-40B4-BE49-F238E27FC236}">
                    <a16:creationId xmlns:a16="http://schemas.microsoft.com/office/drawing/2014/main" id="{1A81D9E9-7712-2203-C65E-3694FEE8E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3390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88">
                <a:extLst>
                  <a:ext uri="{FF2B5EF4-FFF2-40B4-BE49-F238E27FC236}">
                    <a16:creationId xmlns:a16="http://schemas.microsoft.com/office/drawing/2014/main" id="{E65FE943-5199-58D0-9610-A8CBAFEA24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2688"/>
                <a:ext cx="0" cy="433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92">
                <a:extLst>
                  <a:ext uri="{FF2B5EF4-FFF2-40B4-BE49-F238E27FC236}">
                    <a16:creationId xmlns:a16="http://schemas.microsoft.com/office/drawing/2014/main" id="{84366E22-84CA-D237-B443-1B9AAE985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1471"/>
                <a:ext cx="2168" cy="2162"/>
              </a:xfrm>
              <a:custGeom>
                <a:avLst/>
                <a:gdLst>
                  <a:gd name="T0" fmla="*/ 2166 w 2168"/>
                  <a:gd name="T1" fmla="*/ 1137 h 2162"/>
                  <a:gd name="T2" fmla="*/ 2147 w 2168"/>
                  <a:gd name="T3" fmla="*/ 1300 h 2162"/>
                  <a:gd name="T4" fmla="*/ 2103 w 2168"/>
                  <a:gd name="T5" fmla="*/ 1453 h 2162"/>
                  <a:gd name="T6" fmla="*/ 2037 w 2168"/>
                  <a:gd name="T7" fmla="*/ 1597 h 2162"/>
                  <a:gd name="T8" fmla="*/ 1953 w 2168"/>
                  <a:gd name="T9" fmla="*/ 1728 h 2162"/>
                  <a:gd name="T10" fmla="*/ 1851 w 2168"/>
                  <a:gd name="T11" fmla="*/ 1846 h 2162"/>
                  <a:gd name="T12" fmla="*/ 1733 w 2168"/>
                  <a:gd name="T13" fmla="*/ 1947 h 2162"/>
                  <a:gd name="T14" fmla="*/ 1601 w 2168"/>
                  <a:gd name="T15" fmla="*/ 2033 h 2162"/>
                  <a:gd name="T16" fmla="*/ 1458 w 2168"/>
                  <a:gd name="T17" fmla="*/ 2096 h 2162"/>
                  <a:gd name="T18" fmla="*/ 1302 w 2168"/>
                  <a:gd name="T19" fmla="*/ 2140 h 2162"/>
                  <a:gd name="T20" fmla="*/ 1140 w 2168"/>
                  <a:gd name="T21" fmla="*/ 2160 h 2162"/>
                  <a:gd name="T22" fmla="*/ 1028 w 2168"/>
                  <a:gd name="T23" fmla="*/ 2160 h 2162"/>
                  <a:gd name="T24" fmla="*/ 865 w 2168"/>
                  <a:gd name="T25" fmla="*/ 2140 h 2162"/>
                  <a:gd name="T26" fmla="*/ 711 w 2168"/>
                  <a:gd name="T27" fmla="*/ 2096 h 2162"/>
                  <a:gd name="T28" fmla="*/ 567 w 2168"/>
                  <a:gd name="T29" fmla="*/ 2033 h 2162"/>
                  <a:gd name="T30" fmla="*/ 435 w 2168"/>
                  <a:gd name="T31" fmla="*/ 1947 h 2162"/>
                  <a:gd name="T32" fmla="*/ 317 w 2168"/>
                  <a:gd name="T33" fmla="*/ 1846 h 2162"/>
                  <a:gd name="T34" fmla="*/ 216 w 2168"/>
                  <a:gd name="T35" fmla="*/ 1728 h 2162"/>
                  <a:gd name="T36" fmla="*/ 130 w 2168"/>
                  <a:gd name="T37" fmla="*/ 1597 h 2162"/>
                  <a:gd name="T38" fmla="*/ 66 w 2168"/>
                  <a:gd name="T39" fmla="*/ 1453 h 2162"/>
                  <a:gd name="T40" fmla="*/ 22 w 2168"/>
                  <a:gd name="T41" fmla="*/ 1300 h 2162"/>
                  <a:gd name="T42" fmla="*/ 0 w 2168"/>
                  <a:gd name="T43" fmla="*/ 1137 h 2162"/>
                  <a:gd name="T44" fmla="*/ 0 w 2168"/>
                  <a:gd name="T45" fmla="*/ 1025 h 2162"/>
                  <a:gd name="T46" fmla="*/ 22 w 2168"/>
                  <a:gd name="T47" fmla="*/ 864 h 2162"/>
                  <a:gd name="T48" fmla="*/ 66 w 2168"/>
                  <a:gd name="T49" fmla="*/ 709 h 2162"/>
                  <a:gd name="T50" fmla="*/ 130 w 2168"/>
                  <a:gd name="T51" fmla="*/ 566 h 2162"/>
                  <a:gd name="T52" fmla="*/ 216 w 2168"/>
                  <a:gd name="T53" fmla="*/ 434 h 2162"/>
                  <a:gd name="T54" fmla="*/ 317 w 2168"/>
                  <a:gd name="T55" fmla="*/ 317 h 2162"/>
                  <a:gd name="T56" fmla="*/ 435 w 2168"/>
                  <a:gd name="T57" fmla="*/ 215 h 2162"/>
                  <a:gd name="T58" fmla="*/ 567 w 2168"/>
                  <a:gd name="T59" fmla="*/ 130 h 2162"/>
                  <a:gd name="T60" fmla="*/ 711 w 2168"/>
                  <a:gd name="T61" fmla="*/ 66 h 2162"/>
                  <a:gd name="T62" fmla="*/ 865 w 2168"/>
                  <a:gd name="T63" fmla="*/ 22 h 2162"/>
                  <a:gd name="T64" fmla="*/ 1028 w 2168"/>
                  <a:gd name="T65" fmla="*/ 2 h 2162"/>
                  <a:gd name="T66" fmla="*/ 1140 w 2168"/>
                  <a:gd name="T67" fmla="*/ 2 h 2162"/>
                  <a:gd name="T68" fmla="*/ 1302 w 2168"/>
                  <a:gd name="T69" fmla="*/ 22 h 2162"/>
                  <a:gd name="T70" fmla="*/ 1458 w 2168"/>
                  <a:gd name="T71" fmla="*/ 66 h 2162"/>
                  <a:gd name="T72" fmla="*/ 1601 w 2168"/>
                  <a:gd name="T73" fmla="*/ 130 h 2162"/>
                  <a:gd name="T74" fmla="*/ 1733 w 2168"/>
                  <a:gd name="T75" fmla="*/ 215 h 2162"/>
                  <a:gd name="T76" fmla="*/ 1851 w 2168"/>
                  <a:gd name="T77" fmla="*/ 317 h 2162"/>
                  <a:gd name="T78" fmla="*/ 1953 w 2168"/>
                  <a:gd name="T79" fmla="*/ 434 h 2162"/>
                  <a:gd name="T80" fmla="*/ 2037 w 2168"/>
                  <a:gd name="T81" fmla="*/ 566 h 2162"/>
                  <a:gd name="T82" fmla="*/ 2103 w 2168"/>
                  <a:gd name="T83" fmla="*/ 709 h 2162"/>
                  <a:gd name="T84" fmla="*/ 2147 w 2168"/>
                  <a:gd name="T85" fmla="*/ 864 h 2162"/>
                  <a:gd name="T86" fmla="*/ 2166 w 2168"/>
                  <a:gd name="T87" fmla="*/ 1025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8" h="2162">
                    <a:moveTo>
                      <a:pt x="2168" y="1081"/>
                    </a:moveTo>
                    <a:lnTo>
                      <a:pt x="2168" y="1081"/>
                    </a:lnTo>
                    <a:lnTo>
                      <a:pt x="2166" y="1137"/>
                    </a:lnTo>
                    <a:lnTo>
                      <a:pt x="2162" y="1193"/>
                    </a:lnTo>
                    <a:lnTo>
                      <a:pt x="2156" y="1246"/>
                    </a:lnTo>
                    <a:lnTo>
                      <a:pt x="2147" y="1300"/>
                    </a:lnTo>
                    <a:lnTo>
                      <a:pt x="2135" y="1352"/>
                    </a:lnTo>
                    <a:lnTo>
                      <a:pt x="2121" y="1404"/>
                    </a:lnTo>
                    <a:lnTo>
                      <a:pt x="2103" y="1453"/>
                    </a:lnTo>
                    <a:lnTo>
                      <a:pt x="2083" y="1501"/>
                    </a:lnTo>
                    <a:lnTo>
                      <a:pt x="2061" y="1551"/>
                    </a:lnTo>
                    <a:lnTo>
                      <a:pt x="2037" y="1597"/>
                    </a:lnTo>
                    <a:lnTo>
                      <a:pt x="2011" y="1643"/>
                    </a:lnTo>
                    <a:lnTo>
                      <a:pt x="1983" y="1686"/>
                    </a:lnTo>
                    <a:lnTo>
                      <a:pt x="1953" y="1728"/>
                    </a:lnTo>
                    <a:lnTo>
                      <a:pt x="1921" y="1770"/>
                    </a:lnTo>
                    <a:lnTo>
                      <a:pt x="1887" y="1808"/>
                    </a:lnTo>
                    <a:lnTo>
                      <a:pt x="1851" y="1846"/>
                    </a:lnTo>
                    <a:lnTo>
                      <a:pt x="1813" y="1881"/>
                    </a:lnTo>
                    <a:lnTo>
                      <a:pt x="1773" y="1915"/>
                    </a:lnTo>
                    <a:lnTo>
                      <a:pt x="1733" y="1947"/>
                    </a:lnTo>
                    <a:lnTo>
                      <a:pt x="1689" y="1977"/>
                    </a:lnTo>
                    <a:lnTo>
                      <a:pt x="1645" y="2007"/>
                    </a:lnTo>
                    <a:lnTo>
                      <a:pt x="1601" y="2033"/>
                    </a:lnTo>
                    <a:lnTo>
                      <a:pt x="1553" y="2057"/>
                    </a:lnTo>
                    <a:lnTo>
                      <a:pt x="1506" y="2078"/>
                    </a:lnTo>
                    <a:lnTo>
                      <a:pt x="1458" y="2096"/>
                    </a:lnTo>
                    <a:lnTo>
                      <a:pt x="1406" y="2114"/>
                    </a:lnTo>
                    <a:lnTo>
                      <a:pt x="1356" y="2128"/>
                    </a:lnTo>
                    <a:lnTo>
                      <a:pt x="1302" y="2140"/>
                    </a:lnTo>
                    <a:lnTo>
                      <a:pt x="1250" y="2150"/>
                    </a:lnTo>
                    <a:lnTo>
                      <a:pt x="1194" y="2156"/>
                    </a:lnTo>
                    <a:lnTo>
                      <a:pt x="1140" y="2160"/>
                    </a:lnTo>
                    <a:lnTo>
                      <a:pt x="1084" y="2162"/>
                    </a:lnTo>
                    <a:lnTo>
                      <a:pt x="1084" y="2162"/>
                    </a:lnTo>
                    <a:lnTo>
                      <a:pt x="1028" y="2160"/>
                    </a:lnTo>
                    <a:lnTo>
                      <a:pt x="972" y="2156"/>
                    </a:lnTo>
                    <a:lnTo>
                      <a:pt x="918" y="2150"/>
                    </a:lnTo>
                    <a:lnTo>
                      <a:pt x="865" y="2140"/>
                    </a:lnTo>
                    <a:lnTo>
                      <a:pt x="813" y="2128"/>
                    </a:lnTo>
                    <a:lnTo>
                      <a:pt x="761" y="2114"/>
                    </a:lnTo>
                    <a:lnTo>
                      <a:pt x="711" y="2096"/>
                    </a:lnTo>
                    <a:lnTo>
                      <a:pt x="661" y="2078"/>
                    </a:lnTo>
                    <a:lnTo>
                      <a:pt x="613" y="2057"/>
                    </a:lnTo>
                    <a:lnTo>
                      <a:pt x="567" y="2033"/>
                    </a:lnTo>
                    <a:lnTo>
                      <a:pt x="521" y="2007"/>
                    </a:lnTo>
                    <a:lnTo>
                      <a:pt x="477" y="1977"/>
                    </a:lnTo>
                    <a:lnTo>
                      <a:pt x="435" y="1947"/>
                    </a:lnTo>
                    <a:lnTo>
                      <a:pt x="393" y="1915"/>
                    </a:lnTo>
                    <a:lnTo>
                      <a:pt x="355" y="1881"/>
                    </a:lnTo>
                    <a:lnTo>
                      <a:pt x="317" y="1846"/>
                    </a:lnTo>
                    <a:lnTo>
                      <a:pt x="281" y="1808"/>
                    </a:lnTo>
                    <a:lnTo>
                      <a:pt x="247" y="1770"/>
                    </a:lnTo>
                    <a:lnTo>
                      <a:pt x="216" y="1728"/>
                    </a:lnTo>
                    <a:lnTo>
                      <a:pt x="184" y="1686"/>
                    </a:lnTo>
                    <a:lnTo>
                      <a:pt x="156" y="1643"/>
                    </a:lnTo>
                    <a:lnTo>
                      <a:pt x="130" y="1597"/>
                    </a:lnTo>
                    <a:lnTo>
                      <a:pt x="106" y="1551"/>
                    </a:lnTo>
                    <a:lnTo>
                      <a:pt x="84" y="1501"/>
                    </a:lnTo>
                    <a:lnTo>
                      <a:pt x="66" y="1453"/>
                    </a:lnTo>
                    <a:lnTo>
                      <a:pt x="48" y="1404"/>
                    </a:lnTo>
                    <a:lnTo>
                      <a:pt x="34" y="1352"/>
                    </a:lnTo>
                    <a:lnTo>
                      <a:pt x="22" y="1300"/>
                    </a:lnTo>
                    <a:lnTo>
                      <a:pt x="12" y="1246"/>
                    </a:lnTo>
                    <a:lnTo>
                      <a:pt x="4" y="1193"/>
                    </a:lnTo>
                    <a:lnTo>
                      <a:pt x="0" y="1137"/>
                    </a:lnTo>
                    <a:lnTo>
                      <a:pt x="0" y="1081"/>
                    </a:lnTo>
                    <a:lnTo>
                      <a:pt x="0" y="1081"/>
                    </a:lnTo>
                    <a:lnTo>
                      <a:pt x="0" y="1025"/>
                    </a:lnTo>
                    <a:lnTo>
                      <a:pt x="4" y="972"/>
                    </a:lnTo>
                    <a:lnTo>
                      <a:pt x="12" y="916"/>
                    </a:lnTo>
                    <a:lnTo>
                      <a:pt x="22" y="864"/>
                    </a:lnTo>
                    <a:lnTo>
                      <a:pt x="34" y="810"/>
                    </a:lnTo>
                    <a:lnTo>
                      <a:pt x="48" y="761"/>
                    </a:lnTo>
                    <a:lnTo>
                      <a:pt x="66" y="709"/>
                    </a:lnTo>
                    <a:lnTo>
                      <a:pt x="84" y="661"/>
                    </a:lnTo>
                    <a:lnTo>
                      <a:pt x="106" y="613"/>
                    </a:lnTo>
                    <a:lnTo>
                      <a:pt x="130" y="566"/>
                    </a:lnTo>
                    <a:lnTo>
                      <a:pt x="156" y="520"/>
                    </a:lnTo>
                    <a:lnTo>
                      <a:pt x="184" y="476"/>
                    </a:lnTo>
                    <a:lnTo>
                      <a:pt x="216" y="434"/>
                    </a:lnTo>
                    <a:lnTo>
                      <a:pt x="247" y="394"/>
                    </a:lnTo>
                    <a:lnTo>
                      <a:pt x="281" y="355"/>
                    </a:lnTo>
                    <a:lnTo>
                      <a:pt x="317" y="317"/>
                    </a:lnTo>
                    <a:lnTo>
                      <a:pt x="355" y="281"/>
                    </a:lnTo>
                    <a:lnTo>
                      <a:pt x="393" y="247"/>
                    </a:lnTo>
                    <a:lnTo>
                      <a:pt x="435" y="215"/>
                    </a:lnTo>
                    <a:lnTo>
                      <a:pt x="477" y="185"/>
                    </a:lnTo>
                    <a:lnTo>
                      <a:pt x="521" y="157"/>
                    </a:lnTo>
                    <a:lnTo>
                      <a:pt x="567" y="130"/>
                    </a:lnTo>
                    <a:lnTo>
                      <a:pt x="613" y="108"/>
                    </a:lnTo>
                    <a:lnTo>
                      <a:pt x="661" y="86"/>
                    </a:lnTo>
                    <a:lnTo>
                      <a:pt x="711" y="66"/>
                    </a:lnTo>
                    <a:lnTo>
                      <a:pt x="761" y="48"/>
                    </a:lnTo>
                    <a:lnTo>
                      <a:pt x="813" y="34"/>
                    </a:lnTo>
                    <a:lnTo>
                      <a:pt x="865" y="22"/>
                    </a:lnTo>
                    <a:lnTo>
                      <a:pt x="918" y="12"/>
                    </a:lnTo>
                    <a:lnTo>
                      <a:pt x="972" y="6"/>
                    </a:lnTo>
                    <a:lnTo>
                      <a:pt x="1028" y="2"/>
                    </a:lnTo>
                    <a:lnTo>
                      <a:pt x="1084" y="0"/>
                    </a:lnTo>
                    <a:lnTo>
                      <a:pt x="1084" y="0"/>
                    </a:lnTo>
                    <a:lnTo>
                      <a:pt x="1140" y="2"/>
                    </a:lnTo>
                    <a:lnTo>
                      <a:pt x="1194" y="6"/>
                    </a:lnTo>
                    <a:lnTo>
                      <a:pt x="1250" y="12"/>
                    </a:lnTo>
                    <a:lnTo>
                      <a:pt x="1302" y="22"/>
                    </a:lnTo>
                    <a:lnTo>
                      <a:pt x="1356" y="34"/>
                    </a:lnTo>
                    <a:lnTo>
                      <a:pt x="1406" y="48"/>
                    </a:lnTo>
                    <a:lnTo>
                      <a:pt x="1458" y="66"/>
                    </a:lnTo>
                    <a:lnTo>
                      <a:pt x="1506" y="86"/>
                    </a:lnTo>
                    <a:lnTo>
                      <a:pt x="1553" y="108"/>
                    </a:lnTo>
                    <a:lnTo>
                      <a:pt x="1601" y="130"/>
                    </a:lnTo>
                    <a:lnTo>
                      <a:pt x="1645" y="157"/>
                    </a:lnTo>
                    <a:lnTo>
                      <a:pt x="1689" y="185"/>
                    </a:lnTo>
                    <a:lnTo>
                      <a:pt x="1733" y="215"/>
                    </a:lnTo>
                    <a:lnTo>
                      <a:pt x="1773" y="247"/>
                    </a:lnTo>
                    <a:lnTo>
                      <a:pt x="1813" y="281"/>
                    </a:lnTo>
                    <a:lnTo>
                      <a:pt x="1851" y="317"/>
                    </a:lnTo>
                    <a:lnTo>
                      <a:pt x="1887" y="355"/>
                    </a:lnTo>
                    <a:lnTo>
                      <a:pt x="1921" y="394"/>
                    </a:lnTo>
                    <a:lnTo>
                      <a:pt x="1953" y="434"/>
                    </a:lnTo>
                    <a:lnTo>
                      <a:pt x="1983" y="476"/>
                    </a:lnTo>
                    <a:lnTo>
                      <a:pt x="2011" y="520"/>
                    </a:lnTo>
                    <a:lnTo>
                      <a:pt x="2037" y="566"/>
                    </a:lnTo>
                    <a:lnTo>
                      <a:pt x="2061" y="613"/>
                    </a:lnTo>
                    <a:lnTo>
                      <a:pt x="2083" y="661"/>
                    </a:lnTo>
                    <a:lnTo>
                      <a:pt x="2103" y="709"/>
                    </a:lnTo>
                    <a:lnTo>
                      <a:pt x="2121" y="761"/>
                    </a:lnTo>
                    <a:lnTo>
                      <a:pt x="2135" y="810"/>
                    </a:lnTo>
                    <a:lnTo>
                      <a:pt x="2147" y="864"/>
                    </a:lnTo>
                    <a:lnTo>
                      <a:pt x="2156" y="916"/>
                    </a:lnTo>
                    <a:lnTo>
                      <a:pt x="2162" y="972"/>
                    </a:lnTo>
                    <a:lnTo>
                      <a:pt x="2166" y="1025"/>
                    </a:lnTo>
                    <a:lnTo>
                      <a:pt x="2168" y="1081"/>
                    </a:lnTo>
                    <a:lnTo>
                      <a:pt x="2168" y="108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93">
                <a:extLst>
                  <a:ext uri="{FF2B5EF4-FFF2-40B4-BE49-F238E27FC236}">
                    <a16:creationId xmlns:a16="http://schemas.microsoft.com/office/drawing/2014/main" id="{FBB39E89-D018-FA2E-B8C7-18741706C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1" y="1786"/>
                <a:ext cx="152" cy="223"/>
              </a:xfrm>
              <a:custGeom>
                <a:avLst/>
                <a:gdLst>
                  <a:gd name="T0" fmla="*/ 152 w 152"/>
                  <a:gd name="T1" fmla="*/ 223 h 223"/>
                  <a:gd name="T2" fmla="*/ 152 w 152"/>
                  <a:gd name="T3" fmla="*/ 223 h 223"/>
                  <a:gd name="T4" fmla="*/ 118 w 152"/>
                  <a:gd name="T5" fmla="*/ 165 h 223"/>
                  <a:gd name="T6" fmla="*/ 82 w 152"/>
                  <a:gd name="T7" fmla="*/ 107 h 223"/>
                  <a:gd name="T8" fmla="*/ 44 w 152"/>
                  <a:gd name="T9" fmla="*/ 51 h 223"/>
                  <a:gd name="T10" fmla="*/ 0 w 152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223">
                    <a:moveTo>
                      <a:pt x="152" y="223"/>
                    </a:moveTo>
                    <a:lnTo>
                      <a:pt x="152" y="223"/>
                    </a:lnTo>
                    <a:lnTo>
                      <a:pt x="118" y="165"/>
                    </a:lnTo>
                    <a:lnTo>
                      <a:pt x="82" y="107"/>
                    </a:lnTo>
                    <a:lnTo>
                      <a:pt x="44" y="51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94">
                <a:extLst>
                  <a:ext uri="{FF2B5EF4-FFF2-40B4-BE49-F238E27FC236}">
                    <a16:creationId xmlns:a16="http://schemas.microsoft.com/office/drawing/2014/main" id="{23A9C635-8930-D334-CB37-9137CA98E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4" y="2152"/>
                <a:ext cx="70" cy="416"/>
              </a:xfrm>
              <a:custGeom>
                <a:avLst/>
                <a:gdLst>
                  <a:gd name="T0" fmla="*/ 70 w 70"/>
                  <a:gd name="T1" fmla="*/ 416 h 416"/>
                  <a:gd name="T2" fmla="*/ 70 w 70"/>
                  <a:gd name="T3" fmla="*/ 416 h 416"/>
                  <a:gd name="T4" fmla="*/ 70 w 70"/>
                  <a:gd name="T5" fmla="*/ 362 h 416"/>
                  <a:gd name="T6" fmla="*/ 66 w 70"/>
                  <a:gd name="T7" fmla="*/ 311 h 416"/>
                  <a:gd name="T8" fmla="*/ 60 w 70"/>
                  <a:gd name="T9" fmla="*/ 257 h 416"/>
                  <a:gd name="T10" fmla="*/ 54 w 70"/>
                  <a:gd name="T11" fmla="*/ 205 h 416"/>
                  <a:gd name="T12" fmla="*/ 44 w 70"/>
                  <a:gd name="T13" fmla="*/ 151 h 416"/>
                  <a:gd name="T14" fmla="*/ 32 w 70"/>
                  <a:gd name="T15" fmla="*/ 102 h 416"/>
                  <a:gd name="T16" fmla="*/ 16 w 70"/>
                  <a:gd name="T17" fmla="*/ 50 h 416"/>
                  <a:gd name="T18" fmla="*/ 0 w 70"/>
                  <a:gd name="T19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416">
                    <a:moveTo>
                      <a:pt x="70" y="416"/>
                    </a:moveTo>
                    <a:lnTo>
                      <a:pt x="70" y="416"/>
                    </a:lnTo>
                    <a:lnTo>
                      <a:pt x="70" y="362"/>
                    </a:lnTo>
                    <a:lnTo>
                      <a:pt x="66" y="311"/>
                    </a:lnTo>
                    <a:lnTo>
                      <a:pt x="60" y="257"/>
                    </a:lnTo>
                    <a:lnTo>
                      <a:pt x="54" y="205"/>
                    </a:lnTo>
                    <a:lnTo>
                      <a:pt x="44" y="151"/>
                    </a:lnTo>
                    <a:lnTo>
                      <a:pt x="32" y="102"/>
                    </a:lnTo>
                    <a:lnTo>
                      <a:pt x="16" y="5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95">
                <a:extLst>
                  <a:ext uri="{FF2B5EF4-FFF2-40B4-BE49-F238E27FC236}">
                    <a16:creationId xmlns:a16="http://schemas.microsoft.com/office/drawing/2014/main" id="{747931EE-24A8-FE0B-57F4-485CEF18B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7" y="2749"/>
                <a:ext cx="181" cy="460"/>
              </a:xfrm>
              <a:custGeom>
                <a:avLst/>
                <a:gdLst>
                  <a:gd name="T0" fmla="*/ 0 w 181"/>
                  <a:gd name="T1" fmla="*/ 460 h 460"/>
                  <a:gd name="T2" fmla="*/ 0 w 181"/>
                  <a:gd name="T3" fmla="*/ 460 h 460"/>
                  <a:gd name="T4" fmla="*/ 32 w 181"/>
                  <a:gd name="T5" fmla="*/ 406 h 460"/>
                  <a:gd name="T6" fmla="*/ 62 w 181"/>
                  <a:gd name="T7" fmla="*/ 353 h 460"/>
                  <a:gd name="T8" fmla="*/ 89 w 181"/>
                  <a:gd name="T9" fmla="*/ 297 h 460"/>
                  <a:gd name="T10" fmla="*/ 113 w 181"/>
                  <a:gd name="T11" fmla="*/ 239 h 460"/>
                  <a:gd name="T12" fmla="*/ 135 w 181"/>
                  <a:gd name="T13" fmla="*/ 181 h 460"/>
                  <a:gd name="T14" fmla="*/ 153 w 181"/>
                  <a:gd name="T15" fmla="*/ 122 h 460"/>
                  <a:gd name="T16" fmla="*/ 167 w 181"/>
                  <a:gd name="T17" fmla="*/ 60 h 460"/>
                  <a:gd name="T18" fmla="*/ 181 w 181"/>
                  <a:gd name="T19" fmla="*/ 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1" h="460">
                    <a:moveTo>
                      <a:pt x="0" y="460"/>
                    </a:moveTo>
                    <a:lnTo>
                      <a:pt x="0" y="460"/>
                    </a:lnTo>
                    <a:lnTo>
                      <a:pt x="32" y="406"/>
                    </a:lnTo>
                    <a:lnTo>
                      <a:pt x="62" y="353"/>
                    </a:lnTo>
                    <a:lnTo>
                      <a:pt x="89" y="297"/>
                    </a:lnTo>
                    <a:lnTo>
                      <a:pt x="113" y="239"/>
                    </a:lnTo>
                    <a:lnTo>
                      <a:pt x="135" y="181"/>
                    </a:lnTo>
                    <a:lnTo>
                      <a:pt x="153" y="122"/>
                    </a:lnTo>
                    <a:lnTo>
                      <a:pt x="167" y="60"/>
                    </a:lnTo>
                    <a:lnTo>
                      <a:pt x="181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96">
                <a:extLst>
                  <a:ext uri="{FF2B5EF4-FFF2-40B4-BE49-F238E27FC236}">
                    <a16:creationId xmlns:a16="http://schemas.microsoft.com/office/drawing/2014/main" id="{AA8611A0-225E-3408-2876-78712F24A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" y="1370"/>
                <a:ext cx="2079" cy="2369"/>
              </a:xfrm>
              <a:custGeom>
                <a:avLst/>
                <a:gdLst>
                  <a:gd name="T0" fmla="*/ 1993 w 2079"/>
                  <a:gd name="T1" fmla="*/ 308 h 2369"/>
                  <a:gd name="T2" fmla="*/ 1891 w 2079"/>
                  <a:gd name="T3" fmla="*/ 225 h 2369"/>
                  <a:gd name="T4" fmla="*/ 1781 w 2079"/>
                  <a:gd name="T5" fmla="*/ 153 h 2369"/>
                  <a:gd name="T6" fmla="*/ 1663 w 2079"/>
                  <a:gd name="T7" fmla="*/ 95 h 2369"/>
                  <a:gd name="T8" fmla="*/ 1540 w 2079"/>
                  <a:gd name="T9" fmla="*/ 49 h 2369"/>
                  <a:gd name="T10" fmla="*/ 1476 w 2079"/>
                  <a:gd name="T11" fmla="*/ 33 h 2369"/>
                  <a:gd name="T12" fmla="*/ 1346 w 2079"/>
                  <a:gd name="T13" fmla="*/ 10 h 2369"/>
                  <a:gd name="T14" fmla="*/ 1216 w 2079"/>
                  <a:gd name="T15" fmla="*/ 0 h 2369"/>
                  <a:gd name="T16" fmla="*/ 1084 w 2079"/>
                  <a:gd name="T17" fmla="*/ 4 h 2369"/>
                  <a:gd name="T18" fmla="*/ 1018 w 2079"/>
                  <a:gd name="T19" fmla="*/ 12 h 2369"/>
                  <a:gd name="T20" fmla="*/ 887 w 2079"/>
                  <a:gd name="T21" fmla="*/ 39 h 2369"/>
                  <a:gd name="T22" fmla="*/ 759 w 2079"/>
                  <a:gd name="T23" fmla="*/ 79 h 2369"/>
                  <a:gd name="T24" fmla="*/ 635 w 2079"/>
                  <a:gd name="T25" fmla="*/ 135 h 2369"/>
                  <a:gd name="T26" fmla="*/ 519 w 2079"/>
                  <a:gd name="T27" fmla="*/ 205 h 2369"/>
                  <a:gd name="T28" fmla="*/ 461 w 2079"/>
                  <a:gd name="T29" fmla="*/ 244 h 2369"/>
                  <a:gd name="T30" fmla="*/ 357 w 2079"/>
                  <a:gd name="T31" fmla="*/ 338 h 2369"/>
                  <a:gd name="T32" fmla="*/ 262 w 2079"/>
                  <a:gd name="T33" fmla="*/ 442 h 2369"/>
                  <a:gd name="T34" fmla="*/ 182 w 2079"/>
                  <a:gd name="T35" fmla="*/ 555 h 2369"/>
                  <a:gd name="T36" fmla="*/ 146 w 2079"/>
                  <a:gd name="T37" fmla="*/ 615 h 2369"/>
                  <a:gd name="T38" fmla="*/ 86 w 2079"/>
                  <a:gd name="T39" fmla="*/ 738 h 2369"/>
                  <a:gd name="T40" fmla="*/ 42 w 2079"/>
                  <a:gd name="T41" fmla="*/ 866 h 2369"/>
                  <a:gd name="T42" fmla="*/ 14 w 2079"/>
                  <a:gd name="T43" fmla="*/ 999 h 2369"/>
                  <a:gd name="T44" fmla="*/ 0 w 2079"/>
                  <a:gd name="T45" fmla="*/ 1134 h 2369"/>
                  <a:gd name="T46" fmla="*/ 0 w 2079"/>
                  <a:gd name="T47" fmla="*/ 1202 h 2369"/>
                  <a:gd name="T48" fmla="*/ 10 w 2079"/>
                  <a:gd name="T49" fmla="*/ 1337 h 2369"/>
                  <a:gd name="T50" fmla="*/ 36 w 2079"/>
                  <a:gd name="T51" fmla="*/ 1471 h 2369"/>
                  <a:gd name="T52" fmla="*/ 76 w 2079"/>
                  <a:gd name="T53" fmla="*/ 1600 h 2369"/>
                  <a:gd name="T54" fmla="*/ 102 w 2079"/>
                  <a:gd name="T55" fmla="*/ 1664 h 2369"/>
                  <a:gd name="T56" fmla="*/ 160 w 2079"/>
                  <a:gd name="T57" fmla="*/ 1777 h 2369"/>
                  <a:gd name="T58" fmla="*/ 228 w 2079"/>
                  <a:gd name="T59" fmla="*/ 1883 h 2369"/>
                  <a:gd name="T60" fmla="*/ 308 w 2079"/>
                  <a:gd name="T61" fmla="*/ 1980 h 2369"/>
                  <a:gd name="T62" fmla="*/ 399 w 2079"/>
                  <a:gd name="T63" fmla="*/ 2070 h 2369"/>
                  <a:gd name="T64" fmla="*/ 447 w 2079"/>
                  <a:gd name="T65" fmla="*/ 2112 h 2369"/>
                  <a:gd name="T66" fmla="*/ 553 w 2079"/>
                  <a:gd name="T67" fmla="*/ 2185 h 2369"/>
                  <a:gd name="T68" fmla="*/ 665 w 2079"/>
                  <a:gd name="T69" fmla="*/ 2247 h 2369"/>
                  <a:gd name="T70" fmla="*/ 783 w 2079"/>
                  <a:gd name="T71" fmla="*/ 2297 h 2369"/>
                  <a:gd name="T72" fmla="*/ 845 w 2079"/>
                  <a:gd name="T73" fmla="*/ 2317 h 2369"/>
                  <a:gd name="T74" fmla="*/ 992 w 2079"/>
                  <a:gd name="T75" fmla="*/ 2351 h 2369"/>
                  <a:gd name="T76" fmla="*/ 1142 w 2079"/>
                  <a:gd name="T77" fmla="*/ 2367 h 2369"/>
                  <a:gd name="T78" fmla="*/ 1256 w 2079"/>
                  <a:gd name="T79" fmla="*/ 2367 h 2369"/>
                  <a:gd name="T80" fmla="*/ 1332 w 2079"/>
                  <a:gd name="T81" fmla="*/ 2361 h 2369"/>
                  <a:gd name="T82" fmla="*/ 1406 w 2079"/>
                  <a:gd name="T83" fmla="*/ 2351 h 2369"/>
                  <a:gd name="T84" fmla="*/ 1444 w 2079"/>
                  <a:gd name="T85" fmla="*/ 2343 h 2369"/>
                  <a:gd name="T86" fmla="*/ 1518 w 2079"/>
                  <a:gd name="T87" fmla="*/ 2325 h 2369"/>
                  <a:gd name="T88" fmla="*/ 1590 w 2079"/>
                  <a:gd name="T89" fmla="*/ 2301 h 2369"/>
                  <a:gd name="T90" fmla="*/ 1661 w 2079"/>
                  <a:gd name="T91" fmla="*/ 2273 h 2369"/>
                  <a:gd name="T92" fmla="*/ 1731 w 2079"/>
                  <a:gd name="T93" fmla="*/ 2241 h 2369"/>
                  <a:gd name="T94" fmla="*/ 1797 w 2079"/>
                  <a:gd name="T95" fmla="*/ 2203 h 2369"/>
                  <a:gd name="T96" fmla="*/ 1861 w 2079"/>
                  <a:gd name="T97" fmla="*/ 2164 h 2369"/>
                  <a:gd name="T98" fmla="*/ 1923 w 2079"/>
                  <a:gd name="T99" fmla="*/ 2118 h 2369"/>
                  <a:gd name="T100" fmla="*/ 1981 w 2079"/>
                  <a:gd name="T101" fmla="*/ 2068 h 2369"/>
                  <a:gd name="T102" fmla="*/ 2031 w 2079"/>
                  <a:gd name="T103" fmla="*/ 2022 h 2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9" h="2369">
                    <a:moveTo>
                      <a:pt x="1993" y="308"/>
                    </a:moveTo>
                    <a:lnTo>
                      <a:pt x="1993" y="308"/>
                    </a:lnTo>
                    <a:lnTo>
                      <a:pt x="1943" y="264"/>
                    </a:lnTo>
                    <a:lnTo>
                      <a:pt x="1891" y="225"/>
                    </a:lnTo>
                    <a:lnTo>
                      <a:pt x="1837" y="187"/>
                    </a:lnTo>
                    <a:lnTo>
                      <a:pt x="1781" y="153"/>
                    </a:lnTo>
                    <a:lnTo>
                      <a:pt x="1723" y="123"/>
                    </a:lnTo>
                    <a:lnTo>
                      <a:pt x="1663" y="95"/>
                    </a:lnTo>
                    <a:lnTo>
                      <a:pt x="1602" y="71"/>
                    </a:lnTo>
                    <a:lnTo>
                      <a:pt x="1540" y="49"/>
                    </a:lnTo>
                    <a:lnTo>
                      <a:pt x="1540" y="49"/>
                    </a:lnTo>
                    <a:lnTo>
                      <a:pt x="1476" y="33"/>
                    </a:lnTo>
                    <a:lnTo>
                      <a:pt x="1412" y="20"/>
                    </a:lnTo>
                    <a:lnTo>
                      <a:pt x="1346" y="10"/>
                    </a:lnTo>
                    <a:lnTo>
                      <a:pt x="1280" y="4"/>
                    </a:lnTo>
                    <a:lnTo>
                      <a:pt x="1216" y="0"/>
                    </a:lnTo>
                    <a:lnTo>
                      <a:pt x="1150" y="0"/>
                    </a:lnTo>
                    <a:lnTo>
                      <a:pt x="1084" y="4"/>
                    </a:lnTo>
                    <a:lnTo>
                      <a:pt x="1018" y="12"/>
                    </a:lnTo>
                    <a:lnTo>
                      <a:pt x="1018" y="12"/>
                    </a:lnTo>
                    <a:lnTo>
                      <a:pt x="953" y="24"/>
                    </a:lnTo>
                    <a:lnTo>
                      <a:pt x="887" y="39"/>
                    </a:lnTo>
                    <a:lnTo>
                      <a:pt x="823" y="57"/>
                    </a:lnTo>
                    <a:lnTo>
                      <a:pt x="759" y="79"/>
                    </a:lnTo>
                    <a:lnTo>
                      <a:pt x="695" y="105"/>
                    </a:lnTo>
                    <a:lnTo>
                      <a:pt x="635" y="135"/>
                    </a:lnTo>
                    <a:lnTo>
                      <a:pt x="575" y="169"/>
                    </a:lnTo>
                    <a:lnTo>
                      <a:pt x="519" y="205"/>
                    </a:lnTo>
                    <a:lnTo>
                      <a:pt x="519" y="205"/>
                    </a:lnTo>
                    <a:lnTo>
                      <a:pt x="461" y="244"/>
                    </a:lnTo>
                    <a:lnTo>
                      <a:pt x="407" y="290"/>
                    </a:lnTo>
                    <a:lnTo>
                      <a:pt x="357" y="338"/>
                    </a:lnTo>
                    <a:lnTo>
                      <a:pt x="308" y="388"/>
                    </a:lnTo>
                    <a:lnTo>
                      <a:pt x="262" y="442"/>
                    </a:lnTo>
                    <a:lnTo>
                      <a:pt x="220" y="497"/>
                    </a:lnTo>
                    <a:lnTo>
                      <a:pt x="182" y="555"/>
                    </a:lnTo>
                    <a:lnTo>
                      <a:pt x="146" y="615"/>
                    </a:lnTo>
                    <a:lnTo>
                      <a:pt x="146" y="615"/>
                    </a:lnTo>
                    <a:lnTo>
                      <a:pt x="114" y="674"/>
                    </a:lnTo>
                    <a:lnTo>
                      <a:pt x="86" y="738"/>
                    </a:lnTo>
                    <a:lnTo>
                      <a:pt x="62" y="802"/>
                    </a:lnTo>
                    <a:lnTo>
                      <a:pt x="42" y="866"/>
                    </a:lnTo>
                    <a:lnTo>
                      <a:pt x="26" y="931"/>
                    </a:lnTo>
                    <a:lnTo>
                      <a:pt x="14" y="999"/>
                    </a:lnTo>
                    <a:lnTo>
                      <a:pt x="4" y="1067"/>
                    </a:lnTo>
                    <a:lnTo>
                      <a:pt x="0" y="1134"/>
                    </a:lnTo>
                    <a:lnTo>
                      <a:pt x="0" y="1134"/>
                    </a:lnTo>
                    <a:lnTo>
                      <a:pt x="0" y="1202"/>
                    </a:lnTo>
                    <a:lnTo>
                      <a:pt x="2" y="1270"/>
                    </a:lnTo>
                    <a:lnTo>
                      <a:pt x="10" y="1337"/>
                    </a:lnTo>
                    <a:lnTo>
                      <a:pt x="20" y="1405"/>
                    </a:lnTo>
                    <a:lnTo>
                      <a:pt x="36" y="1471"/>
                    </a:lnTo>
                    <a:lnTo>
                      <a:pt x="54" y="1536"/>
                    </a:lnTo>
                    <a:lnTo>
                      <a:pt x="76" y="1600"/>
                    </a:lnTo>
                    <a:lnTo>
                      <a:pt x="102" y="1664"/>
                    </a:lnTo>
                    <a:lnTo>
                      <a:pt x="102" y="1664"/>
                    </a:lnTo>
                    <a:lnTo>
                      <a:pt x="130" y="1722"/>
                    </a:lnTo>
                    <a:lnTo>
                      <a:pt x="160" y="1777"/>
                    </a:lnTo>
                    <a:lnTo>
                      <a:pt x="192" y="1831"/>
                    </a:lnTo>
                    <a:lnTo>
                      <a:pt x="228" y="1883"/>
                    </a:lnTo>
                    <a:lnTo>
                      <a:pt x="268" y="1933"/>
                    </a:lnTo>
                    <a:lnTo>
                      <a:pt x="308" y="1980"/>
                    </a:lnTo>
                    <a:lnTo>
                      <a:pt x="351" y="2026"/>
                    </a:lnTo>
                    <a:lnTo>
                      <a:pt x="399" y="2070"/>
                    </a:lnTo>
                    <a:lnTo>
                      <a:pt x="399" y="2070"/>
                    </a:lnTo>
                    <a:lnTo>
                      <a:pt x="447" y="2112"/>
                    </a:lnTo>
                    <a:lnTo>
                      <a:pt x="499" y="2150"/>
                    </a:lnTo>
                    <a:lnTo>
                      <a:pt x="553" y="2185"/>
                    </a:lnTo>
                    <a:lnTo>
                      <a:pt x="607" y="2217"/>
                    </a:lnTo>
                    <a:lnTo>
                      <a:pt x="665" y="2247"/>
                    </a:lnTo>
                    <a:lnTo>
                      <a:pt x="723" y="2273"/>
                    </a:lnTo>
                    <a:lnTo>
                      <a:pt x="783" y="2297"/>
                    </a:lnTo>
                    <a:lnTo>
                      <a:pt x="845" y="2317"/>
                    </a:lnTo>
                    <a:lnTo>
                      <a:pt x="845" y="2317"/>
                    </a:lnTo>
                    <a:lnTo>
                      <a:pt x="919" y="2337"/>
                    </a:lnTo>
                    <a:lnTo>
                      <a:pt x="992" y="2351"/>
                    </a:lnTo>
                    <a:lnTo>
                      <a:pt x="1066" y="2361"/>
                    </a:lnTo>
                    <a:lnTo>
                      <a:pt x="1142" y="2367"/>
                    </a:lnTo>
                    <a:lnTo>
                      <a:pt x="1218" y="2369"/>
                    </a:lnTo>
                    <a:lnTo>
                      <a:pt x="1256" y="2367"/>
                    </a:lnTo>
                    <a:lnTo>
                      <a:pt x="1294" y="2365"/>
                    </a:lnTo>
                    <a:lnTo>
                      <a:pt x="1332" y="2361"/>
                    </a:lnTo>
                    <a:lnTo>
                      <a:pt x="1370" y="2357"/>
                    </a:lnTo>
                    <a:lnTo>
                      <a:pt x="1406" y="2351"/>
                    </a:lnTo>
                    <a:lnTo>
                      <a:pt x="1444" y="2343"/>
                    </a:lnTo>
                    <a:lnTo>
                      <a:pt x="1444" y="2343"/>
                    </a:lnTo>
                    <a:lnTo>
                      <a:pt x="1482" y="2335"/>
                    </a:lnTo>
                    <a:lnTo>
                      <a:pt x="1518" y="2325"/>
                    </a:lnTo>
                    <a:lnTo>
                      <a:pt x="1554" y="2313"/>
                    </a:lnTo>
                    <a:lnTo>
                      <a:pt x="1590" y="2301"/>
                    </a:lnTo>
                    <a:lnTo>
                      <a:pt x="1625" y="2287"/>
                    </a:lnTo>
                    <a:lnTo>
                      <a:pt x="1661" y="2273"/>
                    </a:lnTo>
                    <a:lnTo>
                      <a:pt x="1695" y="2257"/>
                    </a:lnTo>
                    <a:lnTo>
                      <a:pt x="1731" y="2241"/>
                    </a:lnTo>
                    <a:lnTo>
                      <a:pt x="1763" y="2223"/>
                    </a:lnTo>
                    <a:lnTo>
                      <a:pt x="1797" y="2203"/>
                    </a:lnTo>
                    <a:lnTo>
                      <a:pt x="1829" y="2183"/>
                    </a:lnTo>
                    <a:lnTo>
                      <a:pt x="1861" y="2164"/>
                    </a:lnTo>
                    <a:lnTo>
                      <a:pt x="1893" y="2140"/>
                    </a:lnTo>
                    <a:lnTo>
                      <a:pt x="1923" y="2118"/>
                    </a:lnTo>
                    <a:lnTo>
                      <a:pt x="1953" y="2094"/>
                    </a:lnTo>
                    <a:lnTo>
                      <a:pt x="1981" y="2068"/>
                    </a:lnTo>
                    <a:lnTo>
                      <a:pt x="1981" y="2068"/>
                    </a:lnTo>
                    <a:lnTo>
                      <a:pt x="2031" y="2022"/>
                    </a:lnTo>
                    <a:lnTo>
                      <a:pt x="2079" y="197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97">
                <a:extLst>
                  <a:ext uri="{FF2B5EF4-FFF2-40B4-BE49-F238E27FC236}">
                    <a16:creationId xmlns:a16="http://schemas.microsoft.com/office/drawing/2014/main" id="{2B5B68E1-7CCB-79F6-1F37-D62C67097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5" y="1654"/>
                <a:ext cx="110" cy="110"/>
              </a:xfrm>
              <a:custGeom>
                <a:avLst/>
                <a:gdLst>
                  <a:gd name="T0" fmla="*/ 0 w 110"/>
                  <a:gd name="T1" fmla="*/ 56 h 110"/>
                  <a:gd name="T2" fmla="*/ 0 w 110"/>
                  <a:gd name="T3" fmla="*/ 56 h 110"/>
                  <a:gd name="T4" fmla="*/ 0 w 110"/>
                  <a:gd name="T5" fmla="*/ 66 h 110"/>
                  <a:gd name="T6" fmla="*/ 4 w 110"/>
                  <a:gd name="T7" fmla="*/ 76 h 110"/>
                  <a:gd name="T8" fmla="*/ 8 w 110"/>
                  <a:gd name="T9" fmla="*/ 86 h 110"/>
                  <a:gd name="T10" fmla="*/ 16 w 110"/>
                  <a:gd name="T11" fmla="*/ 94 h 110"/>
                  <a:gd name="T12" fmla="*/ 24 w 110"/>
                  <a:gd name="T13" fmla="*/ 102 h 110"/>
                  <a:gd name="T14" fmla="*/ 34 w 110"/>
                  <a:gd name="T15" fmla="*/ 106 h 110"/>
                  <a:gd name="T16" fmla="*/ 44 w 110"/>
                  <a:gd name="T17" fmla="*/ 110 h 110"/>
                  <a:gd name="T18" fmla="*/ 54 w 110"/>
                  <a:gd name="T19" fmla="*/ 110 h 110"/>
                  <a:gd name="T20" fmla="*/ 54 w 110"/>
                  <a:gd name="T21" fmla="*/ 110 h 110"/>
                  <a:gd name="T22" fmla="*/ 66 w 110"/>
                  <a:gd name="T23" fmla="*/ 110 h 110"/>
                  <a:gd name="T24" fmla="*/ 76 w 110"/>
                  <a:gd name="T25" fmla="*/ 106 h 110"/>
                  <a:gd name="T26" fmla="*/ 86 w 110"/>
                  <a:gd name="T27" fmla="*/ 102 h 110"/>
                  <a:gd name="T28" fmla="*/ 94 w 110"/>
                  <a:gd name="T29" fmla="*/ 94 h 110"/>
                  <a:gd name="T30" fmla="*/ 102 w 110"/>
                  <a:gd name="T31" fmla="*/ 86 h 110"/>
                  <a:gd name="T32" fmla="*/ 106 w 110"/>
                  <a:gd name="T33" fmla="*/ 76 h 110"/>
                  <a:gd name="T34" fmla="*/ 110 w 110"/>
                  <a:gd name="T35" fmla="*/ 66 h 110"/>
                  <a:gd name="T36" fmla="*/ 110 w 110"/>
                  <a:gd name="T37" fmla="*/ 56 h 110"/>
                  <a:gd name="T38" fmla="*/ 110 w 110"/>
                  <a:gd name="T39" fmla="*/ 56 h 110"/>
                  <a:gd name="T40" fmla="*/ 110 w 110"/>
                  <a:gd name="T41" fmla="*/ 44 h 110"/>
                  <a:gd name="T42" fmla="*/ 106 w 110"/>
                  <a:gd name="T43" fmla="*/ 34 h 110"/>
                  <a:gd name="T44" fmla="*/ 102 w 110"/>
                  <a:gd name="T45" fmla="*/ 24 h 110"/>
                  <a:gd name="T46" fmla="*/ 94 w 110"/>
                  <a:gd name="T47" fmla="*/ 16 h 110"/>
                  <a:gd name="T48" fmla="*/ 86 w 110"/>
                  <a:gd name="T49" fmla="*/ 10 h 110"/>
                  <a:gd name="T50" fmla="*/ 76 w 110"/>
                  <a:gd name="T51" fmla="*/ 4 h 110"/>
                  <a:gd name="T52" fmla="*/ 66 w 110"/>
                  <a:gd name="T53" fmla="*/ 0 h 110"/>
                  <a:gd name="T54" fmla="*/ 54 w 110"/>
                  <a:gd name="T55" fmla="*/ 0 h 110"/>
                  <a:gd name="T56" fmla="*/ 54 w 110"/>
                  <a:gd name="T57" fmla="*/ 0 h 110"/>
                  <a:gd name="T58" fmla="*/ 44 w 110"/>
                  <a:gd name="T59" fmla="*/ 0 h 110"/>
                  <a:gd name="T60" fmla="*/ 34 w 110"/>
                  <a:gd name="T61" fmla="*/ 4 h 110"/>
                  <a:gd name="T62" fmla="*/ 24 w 110"/>
                  <a:gd name="T63" fmla="*/ 10 h 110"/>
                  <a:gd name="T64" fmla="*/ 16 w 110"/>
                  <a:gd name="T65" fmla="*/ 16 h 110"/>
                  <a:gd name="T66" fmla="*/ 8 w 110"/>
                  <a:gd name="T67" fmla="*/ 24 h 110"/>
                  <a:gd name="T68" fmla="*/ 4 w 110"/>
                  <a:gd name="T69" fmla="*/ 34 h 110"/>
                  <a:gd name="T70" fmla="*/ 0 w 110"/>
                  <a:gd name="T71" fmla="*/ 44 h 110"/>
                  <a:gd name="T72" fmla="*/ 0 w 110"/>
                  <a:gd name="T73" fmla="*/ 56 h 110"/>
                  <a:gd name="T74" fmla="*/ 0 w 110"/>
                  <a:gd name="T75" fmla="*/ 5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0" h="110">
                    <a:moveTo>
                      <a:pt x="0" y="56"/>
                    </a:moveTo>
                    <a:lnTo>
                      <a:pt x="0" y="56"/>
                    </a:lnTo>
                    <a:lnTo>
                      <a:pt x="0" y="66"/>
                    </a:lnTo>
                    <a:lnTo>
                      <a:pt x="4" y="76"/>
                    </a:lnTo>
                    <a:lnTo>
                      <a:pt x="8" y="86"/>
                    </a:lnTo>
                    <a:lnTo>
                      <a:pt x="16" y="94"/>
                    </a:lnTo>
                    <a:lnTo>
                      <a:pt x="24" y="102"/>
                    </a:lnTo>
                    <a:lnTo>
                      <a:pt x="34" y="106"/>
                    </a:lnTo>
                    <a:lnTo>
                      <a:pt x="44" y="110"/>
                    </a:lnTo>
                    <a:lnTo>
                      <a:pt x="54" y="110"/>
                    </a:lnTo>
                    <a:lnTo>
                      <a:pt x="54" y="110"/>
                    </a:lnTo>
                    <a:lnTo>
                      <a:pt x="66" y="110"/>
                    </a:lnTo>
                    <a:lnTo>
                      <a:pt x="76" y="106"/>
                    </a:lnTo>
                    <a:lnTo>
                      <a:pt x="86" y="102"/>
                    </a:lnTo>
                    <a:lnTo>
                      <a:pt x="94" y="94"/>
                    </a:lnTo>
                    <a:lnTo>
                      <a:pt x="102" y="86"/>
                    </a:lnTo>
                    <a:lnTo>
                      <a:pt x="106" y="76"/>
                    </a:lnTo>
                    <a:lnTo>
                      <a:pt x="110" y="66"/>
                    </a:lnTo>
                    <a:lnTo>
                      <a:pt x="110" y="56"/>
                    </a:lnTo>
                    <a:lnTo>
                      <a:pt x="110" y="56"/>
                    </a:lnTo>
                    <a:lnTo>
                      <a:pt x="110" y="44"/>
                    </a:lnTo>
                    <a:lnTo>
                      <a:pt x="106" y="34"/>
                    </a:lnTo>
                    <a:lnTo>
                      <a:pt x="102" y="24"/>
                    </a:lnTo>
                    <a:lnTo>
                      <a:pt x="94" y="16"/>
                    </a:lnTo>
                    <a:lnTo>
                      <a:pt x="86" y="10"/>
                    </a:lnTo>
                    <a:lnTo>
                      <a:pt x="76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4" y="34"/>
                    </a:lnTo>
                    <a:lnTo>
                      <a:pt x="0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98">
                <a:extLst>
                  <a:ext uri="{FF2B5EF4-FFF2-40B4-BE49-F238E27FC236}">
                    <a16:creationId xmlns:a16="http://schemas.microsoft.com/office/drawing/2014/main" id="{05698012-A0FD-F82E-2964-BA235D52D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8" y="681"/>
                <a:ext cx="112" cy="109"/>
              </a:xfrm>
              <a:custGeom>
                <a:avLst/>
                <a:gdLst>
                  <a:gd name="T0" fmla="*/ 0 w 112"/>
                  <a:gd name="T1" fmla="*/ 56 h 109"/>
                  <a:gd name="T2" fmla="*/ 0 w 112"/>
                  <a:gd name="T3" fmla="*/ 56 h 109"/>
                  <a:gd name="T4" fmla="*/ 2 w 112"/>
                  <a:gd name="T5" fmla="*/ 66 h 109"/>
                  <a:gd name="T6" fmla="*/ 4 w 112"/>
                  <a:gd name="T7" fmla="*/ 75 h 109"/>
                  <a:gd name="T8" fmla="*/ 10 w 112"/>
                  <a:gd name="T9" fmla="*/ 85 h 109"/>
                  <a:gd name="T10" fmla="*/ 16 w 112"/>
                  <a:gd name="T11" fmla="*/ 93 h 109"/>
                  <a:gd name="T12" fmla="*/ 24 w 112"/>
                  <a:gd name="T13" fmla="*/ 101 h 109"/>
                  <a:gd name="T14" fmla="*/ 34 w 112"/>
                  <a:gd name="T15" fmla="*/ 105 h 109"/>
                  <a:gd name="T16" fmla="*/ 44 w 112"/>
                  <a:gd name="T17" fmla="*/ 109 h 109"/>
                  <a:gd name="T18" fmla="*/ 56 w 112"/>
                  <a:gd name="T19" fmla="*/ 109 h 109"/>
                  <a:gd name="T20" fmla="*/ 56 w 112"/>
                  <a:gd name="T21" fmla="*/ 109 h 109"/>
                  <a:gd name="T22" fmla="*/ 68 w 112"/>
                  <a:gd name="T23" fmla="*/ 109 h 109"/>
                  <a:gd name="T24" fmla="*/ 78 w 112"/>
                  <a:gd name="T25" fmla="*/ 105 h 109"/>
                  <a:gd name="T26" fmla="*/ 88 w 112"/>
                  <a:gd name="T27" fmla="*/ 101 h 109"/>
                  <a:gd name="T28" fmla="*/ 96 w 112"/>
                  <a:gd name="T29" fmla="*/ 93 h 109"/>
                  <a:gd name="T30" fmla="*/ 102 w 112"/>
                  <a:gd name="T31" fmla="*/ 85 h 109"/>
                  <a:gd name="T32" fmla="*/ 108 w 112"/>
                  <a:gd name="T33" fmla="*/ 75 h 109"/>
                  <a:gd name="T34" fmla="*/ 110 w 112"/>
                  <a:gd name="T35" fmla="*/ 66 h 109"/>
                  <a:gd name="T36" fmla="*/ 112 w 112"/>
                  <a:gd name="T37" fmla="*/ 56 h 109"/>
                  <a:gd name="T38" fmla="*/ 112 w 112"/>
                  <a:gd name="T39" fmla="*/ 56 h 109"/>
                  <a:gd name="T40" fmla="*/ 110 w 112"/>
                  <a:gd name="T41" fmla="*/ 44 h 109"/>
                  <a:gd name="T42" fmla="*/ 108 w 112"/>
                  <a:gd name="T43" fmla="*/ 34 h 109"/>
                  <a:gd name="T44" fmla="*/ 102 w 112"/>
                  <a:gd name="T45" fmla="*/ 24 h 109"/>
                  <a:gd name="T46" fmla="*/ 96 w 112"/>
                  <a:gd name="T47" fmla="*/ 16 h 109"/>
                  <a:gd name="T48" fmla="*/ 88 w 112"/>
                  <a:gd name="T49" fmla="*/ 10 h 109"/>
                  <a:gd name="T50" fmla="*/ 78 w 112"/>
                  <a:gd name="T51" fmla="*/ 4 h 109"/>
                  <a:gd name="T52" fmla="*/ 68 w 112"/>
                  <a:gd name="T53" fmla="*/ 0 h 109"/>
                  <a:gd name="T54" fmla="*/ 56 w 112"/>
                  <a:gd name="T55" fmla="*/ 0 h 109"/>
                  <a:gd name="T56" fmla="*/ 56 w 112"/>
                  <a:gd name="T57" fmla="*/ 0 h 109"/>
                  <a:gd name="T58" fmla="*/ 44 w 112"/>
                  <a:gd name="T59" fmla="*/ 0 h 109"/>
                  <a:gd name="T60" fmla="*/ 34 w 112"/>
                  <a:gd name="T61" fmla="*/ 4 h 109"/>
                  <a:gd name="T62" fmla="*/ 24 w 112"/>
                  <a:gd name="T63" fmla="*/ 10 h 109"/>
                  <a:gd name="T64" fmla="*/ 16 w 112"/>
                  <a:gd name="T65" fmla="*/ 16 h 109"/>
                  <a:gd name="T66" fmla="*/ 10 w 112"/>
                  <a:gd name="T67" fmla="*/ 24 h 109"/>
                  <a:gd name="T68" fmla="*/ 4 w 112"/>
                  <a:gd name="T69" fmla="*/ 34 h 109"/>
                  <a:gd name="T70" fmla="*/ 2 w 112"/>
                  <a:gd name="T71" fmla="*/ 44 h 109"/>
                  <a:gd name="T72" fmla="*/ 0 w 112"/>
                  <a:gd name="T73" fmla="*/ 56 h 109"/>
                  <a:gd name="T74" fmla="*/ 0 w 112"/>
                  <a:gd name="T75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09">
                    <a:moveTo>
                      <a:pt x="0" y="56"/>
                    </a:moveTo>
                    <a:lnTo>
                      <a:pt x="0" y="56"/>
                    </a:lnTo>
                    <a:lnTo>
                      <a:pt x="2" y="66"/>
                    </a:lnTo>
                    <a:lnTo>
                      <a:pt x="4" y="75"/>
                    </a:lnTo>
                    <a:lnTo>
                      <a:pt x="10" y="85"/>
                    </a:lnTo>
                    <a:lnTo>
                      <a:pt x="16" y="93"/>
                    </a:lnTo>
                    <a:lnTo>
                      <a:pt x="24" y="101"/>
                    </a:lnTo>
                    <a:lnTo>
                      <a:pt x="34" y="105"/>
                    </a:lnTo>
                    <a:lnTo>
                      <a:pt x="44" y="109"/>
                    </a:lnTo>
                    <a:lnTo>
                      <a:pt x="56" y="109"/>
                    </a:lnTo>
                    <a:lnTo>
                      <a:pt x="56" y="109"/>
                    </a:lnTo>
                    <a:lnTo>
                      <a:pt x="68" y="109"/>
                    </a:lnTo>
                    <a:lnTo>
                      <a:pt x="78" y="105"/>
                    </a:lnTo>
                    <a:lnTo>
                      <a:pt x="88" y="101"/>
                    </a:lnTo>
                    <a:lnTo>
                      <a:pt x="96" y="93"/>
                    </a:lnTo>
                    <a:lnTo>
                      <a:pt x="102" y="85"/>
                    </a:lnTo>
                    <a:lnTo>
                      <a:pt x="108" y="75"/>
                    </a:lnTo>
                    <a:lnTo>
                      <a:pt x="110" y="66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99">
                <a:extLst>
                  <a:ext uri="{FF2B5EF4-FFF2-40B4-BE49-F238E27FC236}">
                    <a16:creationId xmlns:a16="http://schemas.microsoft.com/office/drawing/2014/main" id="{365793E2-F68C-C094-F973-0346BC33F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49"/>
                <a:ext cx="94" cy="96"/>
              </a:xfrm>
              <a:custGeom>
                <a:avLst/>
                <a:gdLst>
                  <a:gd name="T0" fmla="*/ 0 w 94"/>
                  <a:gd name="T1" fmla="*/ 48 h 96"/>
                  <a:gd name="T2" fmla="*/ 0 w 94"/>
                  <a:gd name="T3" fmla="*/ 48 h 96"/>
                  <a:gd name="T4" fmla="*/ 0 w 94"/>
                  <a:gd name="T5" fmla="*/ 58 h 96"/>
                  <a:gd name="T6" fmla="*/ 2 w 94"/>
                  <a:gd name="T7" fmla="*/ 66 h 96"/>
                  <a:gd name="T8" fmla="*/ 8 w 94"/>
                  <a:gd name="T9" fmla="*/ 74 h 96"/>
                  <a:gd name="T10" fmla="*/ 14 w 94"/>
                  <a:gd name="T11" fmla="*/ 82 h 96"/>
                  <a:gd name="T12" fmla="*/ 20 w 94"/>
                  <a:gd name="T13" fmla="*/ 88 h 96"/>
                  <a:gd name="T14" fmla="*/ 28 w 94"/>
                  <a:gd name="T15" fmla="*/ 92 h 96"/>
                  <a:gd name="T16" fmla="*/ 38 w 94"/>
                  <a:gd name="T17" fmla="*/ 94 h 96"/>
                  <a:gd name="T18" fmla="*/ 46 w 94"/>
                  <a:gd name="T19" fmla="*/ 96 h 96"/>
                  <a:gd name="T20" fmla="*/ 46 w 94"/>
                  <a:gd name="T21" fmla="*/ 96 h 96"/>
                  <a:gd name="T22" fmla="*/ 56 w 94"/>
                  <a:gd name="T23" fmla="*/ 94 h 96"/>
                  <a:gd name="T24" fmla="*/ 66 w 94"/>
                  <a:gd name="T25" fmla="*/ 92 h 96"/>
                  <a:gd name="T26" fmla="*/ 74 w 94"/>
                  <a:gd name="T27" fmla="*/ 88 h 96"/>
                  <a:gd name="T28" fmla="*/ 80 w 94"/>
                  <a:gd name="T29" fmla="*/ 82 h 96"/>
                  <a:gd name="T30" fmla="*/ 86 w 94"/>
                  <a:gd name="T31" fmla="*/ 74 h 96"/>
                  <a:gd name="T32" fmla="*/ 90 w 94"/>
                  <a:gd name="T33" fmla="*/ 66 h 96"/>
                  <a:gd name="T34" fmla="*/ 94 w 94"/>
                  <a:gd name="T35" fmla="*/ 58 h 96"/>
                  <a:gd name="T36" fmla="*/ 94 w 94"/>
                  <a:gd name="T37" fmla="*/ 48 h 96"/>
                  <a:gd name="T38" fmla="*/ 94 w 94"/>
                  <a:gd name="T39" fmla="*/ 48 h 96"/>
                  <a:gd name="T40" fmla="*/ 94 w 94"/>
                  <a:gd name="T41" fmla="*/ 38 h 96"/>
                  <a:gd name="T42" fmla="*/ 90 w 94"/>
                  <a:gd name="T43" fmla="*/ 30 h 96"/>
                  <a:gd name="T44" fmla="*/ 86 w 94"/>
                  <a:gd name="T45" fmla="*/ 22 h 96"/>
                  <a:gd name="T46" fmla="*/ 80 w 94"/>
                  <a:gd name="T47" fmla="*/ 14 h 96"/>
                  <a:gd name="T48" fmla="*/ 74 w 94"/>
                  <a:gd name="T49" fmla="*/ 8 h 96"/>
                  <a:gd name="T50" fmla="*/ 66 w 94"/>
                  <a:gd name="T51" fmla="*/ 4 h 96"/>
                  <a:gd name="T52" fmla="*/ 56 w 94"/>
                  <a:gd name="T53" fmla="*/ 2 h 96"/>
                  <a:gd name="T54" fmla="*/ 46 w 94"/>
                  <a:gd name="T55" fmla="*/ 0 h 96"/>
                  <a:gd name="T56" fmla="*/ 46 w 94"/>
                  <a:gd name="T57" fmla="*/ 0 h 96"/>
                  <a:gd name="T58" fmla="*/ 38 w 94"/>
                  <a:gd name="T59" fmla="*/ 2 h 96"/>
                  <a:gd name="T60" fmla="*/ 28 w 94"/>
                  <a:gd name="T61" fmla="*/ 4 h 96"/>
                  <a:gd name="T62" fmla="*/ 20 w 94"/>
                  <a:gd name="T63" fmla="*/ 8 h 96"/>
                  <a:gd name="T64" fmla="*/ 14 w 94"/>
                  <a:gd name="T65" fmla="*/ 14 h 96"/>
                  <a:gd name="T66" fmla="*/ 8 w 94"/>
                  <a:gd name="T67" fmla="*/ 22 h 96"/>
                  <a:gd name="T68" fmla="*/ 2 w 94"/>
                  <a:gd name="T69" fmla="*/ 30 h 96"/>
                  <a:gd name="T70" fmla="*/ 0 w 94"/>
                  <a:gd name="T71" fmla="*/ 38 h 96"/>
                  <a:gd name="T72" fmla="*/ 0 w 94"/>
                  <a:gd name="T73" fmla="*/ 48 h 96"/>
                  <a:gd name="T74" fmla="*/ 0 w 94"/>
                  <a:gd name="T75" fmla="*/ 4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96">
                    <a:moveTo>
                      <a:pt x="0" y="48"/>
                    </a:moveTo>
                    <a:lnTo>
                      <a:pt x="0" y="48"/>
                    </a:lnTo>
                    <a:lnTo>
                      <a:pt x="0" y="58"/>
                    </a:lnTo>
                    <a:lnTo>
                      <a:pt x="2" y="66"/>
                    </a:lnTo>
                    <a:lnTo>
                      <a:pt x="8" y="74"/>
                    </a:lnTo>
                    <a:lnTo>
                      <a:pt x="14" y="82"/>
                    </a:lnTo>
                    <a:lnTo>
                      <a:pt x="20" y="88"/>
                    </a:lnTo>
                    <a:lnTo>
                      <a:pt x="28" y="92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46" y="96"/>
                    </a:lnTo>
                    <a:lnTo>
                      <a:pt x="56" y="94"/>
                    </a:lnTo>
                    <a:lnTo>
                      <a:pt x="66" y="92"/>
                    </a:lnTo>
                    <a:lnTo>
                      <a:pt x="74" y="88"/>
                    </a:lnTo>
                    <a:lnTo>
                      <a:pt x="80" y="82"/>
                    </a:lnTo>
                    <a:lnTo>
                      <a:pt x="86" y="74"/>
                    </a:lnTo>
                    <a:lnTo>
                      <a:pt x="90" y="66"/>
                    </a:lnTo>
                    <a:lnTo>
                      <a:pt x="94" y="58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4" y="38"/>
                    </a:lnTo>
                    <a:lnTo>
                      <a:pt x="90" y="30"/>
                    </a:lnTo>
                    <a:lnTo>
                      <a:pt x="86" y="22"/>
                    </a:lnTo>
                    <a:lnTo>
                      <a:pt x="80" y="14"/>
                    </a:lnTo>
                    <a:lnTo>
                      <a:pt x="74" y="8"/>
                    </a:lnTo>
                    <a:lnTo>
                      <a:pt x="66" y="4"/>
                    </a:lnTo>
                    <a:lnTo>
                      <a:pt x="56" y="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8" y="2"/>
                    </a:lnTo>
                    <a:lnTo>
                      <a:pt x="28" y="4"/>
                    </a:lnTo>
                    <a:lnTo>
                      <a:pt x="20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2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00">
                <a:extLst>
                  <a:ext uri="{FF2B5EF4-FFF2-40B4-BE49-F238E27FC236}">
                    <a16:creationId xmlns:a16="http://schemas.microsoft.com/office/drawing/2014/main" id="{E9CAE7FC-ED23-7C21-4BEB-513B9E4FF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2" y="2807"/>
                <a:ext cx="90" cy="92"/>
              </a:xfrm>
              <a:custGeom>
                <a:avLst/>
                <a:gdLst>
                  <a:gd name="T0" fmla="*/ 2 w 90"/>
                  <a:gd name="T1" fmla="*/ 60 h 92"/>
                  <a:gd name="T2" fmla="*/ 2 w 90"/>
                  <a:gd name="T3" fmla="*/ 60 h 92"/>
                  <a:gd name="T4" fmla="*/ 6 w 90"/>
                  <a:gd name="T5" fmla="*/ 70 h 92"/>
                  <a:gd name="T6" fmla="*/ 10 w 90"/>
                  <a:gd name="T7" fmla="*/ 76 h 92"/>
                  <a:gd name="T8" fmla="*/ 18 w 90"/>
                  <a:gd name="T9" fmla="*/ 82 h 92"/>
                  <a:gd name="T10" fmla="*/ 24 w 90"/>
                  <a:gd name="T11" fmla="*/ 86 h 92"/>
                  <a:gd name="T12" fmla="*/ 32 w 90"/>
                  <a:gd name="T13" fmla="*/ 90 h 92"/>
                  <a:gd name="T14" fmla="*/ 42 w 90"/>
                  <a:gd name="T15" fmla="*/ 92 h 92"/>
                  <a:gd name="T16" fmla="*/ 50 w 90"/>
                  <a:gd name="T17" fmla="*/ 92 h 92"/>
                  <a:gd name="T18" fmla="*/ 60 w 90"/>
                  <a:gd name="T19" fmla="*/ 90 h 92"/>
                  <a:gd name="T20" fmla="*/ 60 w 90"/>
                  <a:gd name="T21" fmla="*/ 90 h 92"/>
                  <a:gd name="T22" fmla="*/ 68 w 90"/>
                  <a:gd name="T23" fmla="*/ 86 h 92"/>
                  <a:gd name="T24" fmla="*/ 76 w 90"/>
                  <a:gd name="T25" fmla="*/ 80 h 92"/>
                  <a:gd name="T26" fmla="*/ 82 w 90"/>
                  <a:gd name="T27" fmla="*/ 74 h 92"/>
                  <a:gd name="T28" fmla="*/ 86 w 90"/>
                  <a:gd name="T29" fmla="*/ 66 h 92"/>
                  <a:gd name="T30" fmla="*/ 88 w 90"/>
                  <a:gd name="T31" fmla="*/ 58 h 92"/>
                  <a:gd name="T32" fmla="*/ 90 w 90"/>
                  <a:gd name="T33" fmla="*/ 50 h 92"/>
                  <a:gd name="T34" fmla="*/ 90 w 90"/>
                  <a:gd name="T35" fmla="*/ 40 h 92"/>
                  <a:gd name="T36" fmla="*/ 88 w 90"/>
                  <a:gd name="T37" fmla="*/ 32 h 92"/>
                  <a:gd name="T38" fmla="*/ 88 w 90"/>
                  <a:gd name="T39" fmla="*/ 32 h 92"/>
                  <a:gd name="T40" fmla="*/ 84 w 90"/>
                  <a:gd name="T41" fmla="*/ 24 h 92"/>
                  <a:gd name="T42" fmla="*/ 78 w 90"/>
                  <a:gd name="T43" fmla="*/ 16 h 92"/>
                  <a:gd name="T44" fmla="*/ 72 w 90"/>
                  <a:gd name="T45" fmla="*/ 10 h 92"/>
                  <a:gd name="T46" fmla="*/ 66 w 90"/>
                  <a:gd name="T47" fmla="*/ 6 h 92"/>
                  <a:gd name="T48" fmla="*/ 56 w 90"/>
                  <a:gd name="T49" fmla="*/ 2 h 92"/>
                  <a:gd name="T50" fmla="*/ 48 w 90"/>
                  <a:gd name="T51" fmla="*/ 0 h 92"/>
                  <a:gd name="T52" fmla="*/ 40 w 90"/>
                  <a:gd name="T53" fmla="*/ 2 h 92"/>
                  <a:gd name="T54" fmla="*/ 30 w 90"/>
                  <a:gd name="T55" fmla="*/ 4 h 92"/>
                  <a:gd name="T56" fmla="*/ 30 w 90"/>
                  <a:gd name="T57" fmla="*/ 4 h 92"/>
                  <a:gd name="T58" fmla="*/ 22 w 90"/>
                  <a:gd name="T59" fmla="*/ 8 h 92"/>
                  <a:gd name="T60" fmla="*/ 14 w 90"/>
                  <a:gd name="T61" fmla="*/ 12 h 92"/>
                  <a:gd name="T62" fmla="*/ 8 w 90"/>
                  <a:gd name="T63" fmla="*/ 18 h 92"/>
                  <a:gd name="T64" fmla="*/ 4 w 90"/>
                  <a:gd name="T65" fmla="*/ 26 h 92"/>
                  <a:gd name="T66" fmla="*/ 2 w 90"/>
                  <a:gd name="T67" fmla="*/ 34 h 92"/>
                  <a:gd name="T68" fmla="*/ 0 w 90"/>
                  <a:gd name="T69" fmla="*/ 42 h 92"/>
                  <a:gd name="T70" fmla="*/ 0 w 90"/>
                  <a:gd name="T71" fmla="*/ 52 h 92"/>
                  <a:gd name="T72" fmla="*/ 2 w 90"/>
                  <a:gd name="T73" fmla="*/ 60 h 92"/>
                  <a:gd name="T74" fmla="*/ 2 w 90"/>
                  <a:gd name="T75" fmla="*/ 6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92">
                    <a:moveTo>
                      <a:pt x="2" y="60"/>
                    </a:moveTo>
                    <a:lnTo>
                      <a:pt x="2" y="60"/>
                    </a:lnTo>
                    <a:lnTo>
                      <a:pt x="6" y="70"/>
                    </a:lnTo>
                    <a:lnTo>
                      <a:pt x="10" y="76"/>
                    </a:lnTo>
                    <a:lnTo>
                      <a:pt x="18" y="82"/>
                    </a:lnTo>
                    <a:lnTo>
                      <a:pt x="24" y="86"/>
                    </a:lnTo>
                    <a:lnTo>
                      <a:pt x="32" y="90"/>
                    </a:lnTo>
                    <a:lnTo>
                      <a:pt x="42" y="92"/>
                    </a:lnTo>
                    <a:lnTo>
                      <a:pt x="50" y="92"/>
                    </a:lnTo>
                    <a:lnTo>
                      <a:pt x="60" y="90"/>
                    </a:lnTo>
                    <a:lnTo>
                      <a:pt x="60" y="90"/>
                    </a:lnTo>
                    <a:lnTo>
                      <a:pt x="68" y="86"/>
                    </a:lnTo>
                    <a:lnTo>
                      <a:pt x="76" y="80"/>
                    </a:lnTo>
                    <a:lnTo>
                      <a:pt x="82" y="74"/>
                    </a:lnTo>
                    <a:lnTo>
                      <a:pt x="86" y="66"/>
                    </a:lnTo>
                    <a:lnTo>
                      <a:pt x="88" y="58"/>
                    </a:lnTo>
                    <a:lnTo>
                      <a:pt x="90" y="50"/>
                    </a:lnTo>
                    <a:lnTo>
                      <a:pt x="90" y="40"/>
                    </a:lnTo>
                    <a:lnTo>
                      <a:pt x="88" y="32"/>
                    </a:lnTo>
                    <a:lnTo>
                      <a:pt x="88" y="32"/>
                    </a:lnTo>
                    <a:lnTo>
                      <a:pt x="84" y="24"/>
                    </a:lnTo>
                    <a:lnTo>
                      <a:pt x="78" y="16"/>
                    </a:lnTo>
                    <a:lnTo>
                      <a:pt x="72" y="10"/>
                    </a:lnTo>
                    <a:lnTo>
                      <a:pt x="66" y="6"/>
                    </a:lnTo>
                    <a:lnTo>
                      <a:pt x="56" y="2"/>
                    </a:lnTo>
                    <a:lnTo>
                      <a:pt x="48" y="0"/>
                    </a:lnTo>
                    <a:lnTo>
                      <a:pt x="40" y="2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2"/>
                    </a:lnTo>
                    <a:lnTo>
                      <a:pt x="8" y="18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2" y="60"/>
                    </a:lnTo>
                    <a:lnTo>
                      <a:pt x="2" y="60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01">
                <a:extLst>
                  <a:ext uri="{FF2B5EF4-FFF2-40B4-BE49-F238E27FC236}">
                    <a16:creationId xmlns:a16="http://schemas.microsoft.com/office/drawing/2014/main" id="{C7AEC262-1F13-906F-991A-EAB39ABC1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4" y="2166"/>
                <a:ext cx="94" cy="95"/>
              </a:xfrm>
              <a:custGeom>
                <a:avLst/>
                <a:gdLst>
                  <a:gd name="T0" fmla="*/ 40 w 94"/>
                  <a:gd name="T1" fmla="*/ 2 h 95"/>
                  <a:gd name="T2" fmla="*/ 40 w 94"/>
                  <a:gd name="T3" fmla="*/ 2 h 95"/>
                  <a:gd name="T4" fmla="*/ 32 w 94"/>
                  <a:gd name="T5" fmla="*/ 4 h 95"/>
                  <a:gd name="T6" fmla="*/ 24 w 94"/>
                  <a:gd name="T7" fmla="*/ 8 h 95"/>
                  <a:gd name="T8" fmla="*/ 16 w 94"/>
                  <a:gd name="T9" fmla="*/ 12 h 95"/>
                  <a:gd name="T10" fmla="*/ 10 w 94"/>
                  <a:gd name="T11" fmla="*/ 20 h 95"/>
                  <a:gd name="T12" fmla="*/ 4 w 94"/>
                  <a:gd name="T13" fmla="*/ 28 h 95"/>
                  <a:gd name="T14" fmla="*/ 2 w 94"/>
                  <a:gd name="T15" fmla="*/ 36 h 95"/>
                  <a:gd name="T16" fmla="*/ 0 w 94"/>
                  <a:gd name="T17" fmla="*/ 44 h 95"/>
                  <a:gd name="T18" fmla="*/ 0 w 94"/>
                  <a:gd name="T19" fmla="*/ 54 h 95"/>
                  <a:gd name="T20" fmla="*/ 0 w 94"/>
                  <a:gd name="T21" fmla="*/ 54 h 95"/>
                  <a:gd name="T22" fmla="*/ 2 w 94"/>
                  <a:gd name="T23" fmla="*/ 64 h 95"/>
                  <a:gd name="T24" fmla="*/ 6 w 94"/>
                  <a:gd name="T25" fmla="*/ 72 h 95"/>
                  <a:gd name="T26" fmla="*/ 12 w 94"/>
                  <a:gd name="T27" fmla="*/ 80 h 95"/>
                  <a:gd name="T28" fmla="*/ 18 w 94"/>
                  <a:gd name="T29" fmla="*/ 86 h 95"/>
                  <a:gd name="T30" fmla="*/ 26 w 94"/>
                  <a:gd name="T31" fmla="*/ 90 h 95"/>
                  <a:gd name="T32" fmla="*/ 34 w 94"/>
                  <a:gd name="T33" fmla="*/ 93 h 95"/>
                  <a:gd name="T34" fmla="*/ 44 w 94"/>
                  <a:gd name="T35" fmla="*/ 95 h 95"/>
                  <a:gd name="T36" fmla="*/ 54 w 94"/>
                  <a:gd name="T37" fmla="*/ 95 h 95"/>
                  <a:gd name="T38" fmla="*/ 54 w 94"/>
                  <a:gd name="T39" fmla="*/ 95 h 95"/>
                  <a:gd name="T40" fmla="*/ 62 w 94"/>
                  <a:gd name="T41" fmla="*/ 93 h 95"/>
                  <a:gd name="T42" fmla="*/ 72 w 94"/>
                  <a:gd name="T43" fmla="*/ 90 h 95"/>
                  <a:gd name="T44" fmla="*/ 78 w 94"/>
                  <a:gd name="T45" fmla="*/ 84 h 95"/>
                  <a:gd name="T46" fmla="*/ 84 w 94"/>
                  <a:gd name="T47" fmla="*/ 78 h 95"/>
                  <a:gd name="T48" fmla="*/ 90 w 94"/>
                  <a:gd name="T49" fmla="*/ 70 h 95"/>
                  <a:gd name="T50" fmla="*/ 92 w 94"/>
                  <a:gd name="T51" fmla="*/ 60 h 95"/>
                  <a:gd name="T52" fmla="*/ 94 w 94"/>
                  <a:gd name="T53" fmla="*/ 52 h 95"/>
                  <a:gd name="T54" fmla="*/ 94 w 94"/>
                  <a:gd name="T55" fmla="*/ 42 h 95"/>
                  <a:gd name="T56" fmla="*/ 94 w 94"/>
                  <a:gd name="T57" fmla="*/ 42 h 95"/>
                  <a:gd name="T58" fmla="*/ 92 w 94"/>
                  <a:gd name="T59" fmla="*/ 32 h 95"/>
                  <a:gd name="T60" fmla="*/ 88 w 94"/>
                  <a:gd name="T61" fmla="*/ 24 h 95"/>
                  <a:gd name="T62" fmla="*/ 82 w 94"/>
                  <a:gd name="T63" fmla="*/ 16 h 95"/>
                  <a:gd name="T64" fmla="*/ 76 w 94"/>
                  <a:gd name="T65" fmla="*/ 10 h 95"/>
                  <a:gd name="T66" fmla="*/ 68 w 94"/>
                  <a:gd name="T67" fmla="*/ 6 h 95"/>
                  <a:gd name="T68" fmla="*/ 60 w 94"/>
                  <a:gd name="T69" fmla="*/ 2 h 95"/>
                  <a:gd name="T70" fmla="*/ 50 w 94"/>
                  <a:gd name="T71" fmla="*/ 0 h 95"/>
                  <a:gd name="T72" fmla="*/ 40 w 94"/>
                  <a:gd name="T73" fmla="*/ 2 h 95"/>
                  <a:gd name="T74" fmla="*/ 40 w 94"/>
                  <a:gd name="T75" fmla="*/ 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95">
                    <a:moveTo>
                      <a:pt x="40" y="2"/>
                    </a:moveTo>
                    <a:lnTo>
                      <a:pt x="40" y="2"/>
                    </a:lnTo>
                    <a:lnTo>
                      <a:pt x="32" y="4"/>
                    </a:lnTo>
                    <a:lnTo>
                      <a:pt x="24" y="8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4" y="28"/>
                    </a:lnTo>
                    <a:lnTo>
                      <a:pt x="2" y="36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2" y="64"/>
                    </a:lnTo>
                    <a:lnTo>
                      <a:pt x="6" y="72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6" y="90"/>
                    </a:lnTo>
                    <a:lnTo>
                      <a:pt x="34" y="93"/>
                    </a:lnTo>
                    <a:lnTo>
                      <a:pt x="44" y="95"/>
                    </a:lnTo>
                    <a:lnTo>
                      <a:pt x="54" y="95"/>
                    </a:lnTo>
                    <a:lnTo>
                      <a:pt x="54" y="95"/>
                    </a:lnTo>
                    <a:lnTo>
                      <a:pt x="62" y="93"/>
                    </a:lnTo>
                    <a:lnTo>
                      <a:pt x="72" y="90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90" y="70"/>
                    </a:lnTo>
                    <a:lnTo>
                      <a:pt x="92" y="60"/>
                    </a:lnTo>
                    <a:lnTo>
                      <a:pt x="94" y="52"/>
                    </a:lnTo>
                    <a:lnTo>
                      <a:pt x="94" y="42"/>
                    </a:lnTo>
                    <a:lnTo>
                      <a:pt x="94" y="42"/>
                    </a:lnTo>
                    <a:lnTo>
                      <a:pt x="92" y="32"/>
                    </a:lnTo>
                    <a:lnTo>
                      <a:pt x="88" y="24"/>
                    </a:lnTo>
                    <a:lnTo>
                      <a:pt x="82" y="16"/>
                    </a:lnTo>
                    <a:lnTo>
                      <a:pt x="76" y="10"/>
                    </a:lnTo>
                    <a:lnTo>
                      <a:pt x="68" y="6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0" y="2"/>
                    </a:ln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02">
                <a:extLst>
                  <a:ext uri="{FF2B5EF4-FFF2-40B4-BE49-F238E27FC236}">
                    <a16:creationId xmlns:a16="http://schemas.microsoft.com/office/drawing/2014/main" id="{3E0006E7-7B8A-1E86-7B1A-8F1F75A18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" y="2009"/>
                <a:ext cx="109" cy="111"/>
              </a:xfrm>
              <a:custGeom>
                <a:avLst/>
                <a:gdLst>
                  <a:gd name="T0" fmla="*/ 0 w 109"/>
                  <a:gd name="T1" fmla="*/ 55 h 111"/>
                  <a:gd name="T2" fmla="*/ 0 w 109"/>
                  <a:gd name="T3" fmla="*/ 55 h 111"/>
                  <a:gd name="T4" fmla="*/ 0 w 109"/>
                  <a:gd name="T5" fmla="*/ 67 h 111"/>
                  <a:gd name="T6" fmla="*/ 4 w 109"/>
                  <a:gd name="T7" fmla="*/ 77 h 111"/>
                  <a:gd name="T8" fmla="*/ 10 w 109"/>
                  <a:gd name="T9" fmla="*/ 87 h 111"/>
                  <a:gd name="T10" fmla="*/ 15 w 109"/>
                  <a:gd name="T11" fmla="*/ 95 h 111"/>
                  <a:gd name="T12" fmla="*/ 23 w 109"/>
                  <a:gd name="T13" fmla="*/ 101 h 111"/>
                  <a:gd name="T14" fmla="*/ 33 w 109"/>
                  <a:gd name="T15" fmla="*/ 107 h 111"/>
                  <a:gd name="T16" fmla="*/ 43 w 109"/>
                  <a:gd name="T17" fmla="*/ 109 h 111"/>
                  <a:gd name="T18" fmla="*/ 55 w 109"/>
                  <a:gd name="T19" fmla="*/ 111 h 111"/>
                  <a:gd name="T20" fmla="*/ 55 w 109"/>
                  <a:gd name="T21" fmla="*/ 111 h 111"/>
                  <a:gd name="T22" fmla="*/ 65 w 109"/>
                  <a:gd name="T23" fmla="*/ 109 h 111"/>
                  <a:gd name="T24" fmla="*/ 75 w 109"/>
                  <a:gd name="T25" fmla="*/ 107 h 111"/>
                  <a:gd name="T26" fmla="*/ 85 w 109"/>
                  <a:gd name="T27" fmla="*/ 101 h 111"/>
                  <a:gd name="T28" fmla="*/ 93 w 109"/>
                  <a:gd name="T29" fmla="*/ 95 h 111"/>
                  <a:gd name="T30" fmla="*/ 101 w 109"/>
                  <a:gd name="T31" fmla="*/ 87 h 111"/>
                  <a:gd name="T32" fmla="*/ 105 w 109"/>
                  <a:gd name="T33" fmla="*/ 77 h 111"/>
                  <a:gd name="T34" fmla="*/ 109 w 109"/>
                  <a:gd name="T35" fmla="*/ 67 h 111"/>
                  <a:gd name="T36" fmla="*/ 109 w 109"/>
                  <a:gd name="T37" fmla="*/ 55 h 111"/>
                  <a:gd name="T38" fmla="*/ 109 w 109"/>
                  <a:gd name="T39" fmla="*/ 55 h 111"/>
                  <a:gd name="T40" fmla="*/ 109 w 109"/>
                  <a:gd name="T41" fmla="*/ 45 h 111"/>
                  <a:gd name="T42" fmla="*/ 105 w 109"/>
                  <a:gd name="T43" fmla="*/ 34 h 111"/>
                  <a:gd name="T44" fmla="*/ 101 w 109"/>
                  <a:gd name="T45" fmla="*/ 26 h 111"/>
                  <a:gd name="T46" fmla="*/ 93 w 109"/>
                  <a:gd name="T47" fmla="*/ 16 h 111"/>
                  <a:gd name="T48" fmla="*/ 85 w 109"/>
                  <a:gd name="T49" fmla="*/ 10 h 111"/>
                  <a:gd name="T50" fmla="*/ 75 w 109"/>
                  <a:gd name="T51" fmla="*/ 6 h 111"/>
                  <a:gd name="T52" fmla="*/ 65 w 109"/>
                  <a:gd name="T53" fmla="*/ 2 h 111"/>
                  <a:gd name="T54" fmla="*/ 55 w 109"/>
                  <a:gd name="T55" fmla="*/ 0 h 111"/>
                  <a:gd name="T56" fmla="*/ 55 w 109"/>
                  <a:gd name="T57" fmla="*/ 0 h 111"/>
                  <a:gd name="T58" fmla="*/ 43 w 109"/>
                  <a:gd name="T59" fmla="*/ 2 h 111"/>
                  <a:gd name="T60" fmla="*/ 33 w 109"/>
                  <a:gd name="T61" fmla="*/ 6 h 111"/>
                  <a:gd name="T62" fmla="*/ 23 w 109"/>
                  <a:gd name="T63" fmla="*/ 10 h 111"/>
                  <a:gd name="T64" fmla="*/ 15 w 109"/>
                  <a:gd name="T65" fmla="*/ 16 h 111"/>
                  <a:gd name="T66" fmla="*/ 10 w 109"/>
                  <a:gd name="T67" fmla="*/ 26 h 111"/>
                  <a:gd name="T68" fmla="*/ 4 w 109"/>
                  <a:gd name="T69" fmla="*/ 34 h 111"/>
                  <a:gd name="T70" fmla="*/ 0 w 109"/>
                  <a:gd name="T71" fmla="*/ 45 h 111"/>
                  <a:gd name="T72" fmla="*/ 0 w 109"/>
                  <a:gd name="T73" fmla="*/ 55 h 111"/>
                  <a:gd name="T74" fmla="*/ 0 w 109"/>
                  <a:gd name="T75" fmla="*/ 5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9" h="111">
                    <a:moveTo>
                      <a:pt x="0" y="55"/>
                    </a:moveTo>
                    <a:lnTo>
                      <a:pt x="0" y="55"/>
                    </a:lnTo>
                    <a:lnTo>
                      <a:pt x="0" y="67"/>
                    </a:lnTo>
                    <a:lnTo>
                      <a:pt x="4" y="77"/>
                    </a:lnTo>
                    <a:lnTo>
                      <a:pt x="10" y="87"/>
                    </a:lnTo>
                    <a:lnTo>
                      <a:pt x="15" y="95"/>
                    </a:lnTo>
                    <a:lnTo>
                      <a:pt x="23" y="101"/>
                    </a:lnTo>
                    <a:lnTo>
                      <a:pt x="33" y="107"/>
                    </a:lnTo>
                    <a:lnTo>
                      <a:pt x="43" y="109"/>
                    </a:lnTo>
                    <a:lnTo>
                      <a:pt x="55" y="111"/>
                    </a:lnTo>
                    <a:lnTo>
                      <a:pt x="55" y="111"/>
                    </a:lnTo>
                    <a:lnTo>
                      <a:pt x="65" y="109"/>
                    </a:lnTo>
                    <a:lnTo>
                      <a:pt x="75" y="107"/>
                    </a:lnTo>
                    <a:lnTo>
                      <a:pt x="85" y="101"/>
                    </a:lnTo>
                    <a:lnTo>
                      <a:pt x="93" y="95"/>
                    </a:lnTo>
                    <a:lnTo>
                      <a:pt x="101" y="87"/>
                    </a:lnTo>
                    <a:lnTo>
                      <a:pt x="105" y="77"/>
                    </a:lnTo>
                    <a:lnTo>
                      <a:pt x="109" y="67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09" y="45"/>
                    </a:lnTo>
                    <a:lnTo>
                      <a:pt x="105" y="34"/>
                    </a:lnTo>
                    <a:lnTo>
                      <a:pt x="101" y="26"/>
                    </a:lnTo>
                    <a:lnTo>
                      <a:pt x="93" y="16"/>
                    </a:lnTo>
                    <a:lnTo>
                      <a:pt x="85" y="10"/>
                    </a:lnTo>
                    <a:lnTo>
                      <a:pt x="75" y="6"/>
                    </a:lnTo>
                    <a:lnTo>
                      <a:pt x="6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3" y="2"/>
                    </a:lnTo>
                    <a:lnTo>
                      <a:pt x="33" y="6"/>
                    </a:lnTo>
                    <a:lnTo>
                      <a:pt x="23" y="10"/>
                    </a:lnTo>
                    <a:lnTo>
                      <a:pt x="15" y="16"/>
                    </a:lnTo>
                    <a:lnTo>
                      <a:pt x="10" y="26"/>
                    </a:lnTo>
                    <a:lnTo>
                      <a:pt x="4" y="34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04">
                <a:extLst>
                  <a:ext uri="{FF2B5EF4-FFF2-40B4-BE49-F238E27FC236}">
                    <a16:creationId xmlns:a16="http://schemas.microsoft.com/office/drawing/2014/main" id="{AE5E3FC0-FAA4-25E7-3CA7-68B9E6A7A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0" y="2600"/>
                <a:ext cx="110" cy="109"/>
              </a:xfrm>
              <a:custGeom>
                <a:avLst/>
                <a:gdLst>
                  <a:gd name="T0" fmla="*/ 0 w 110"/>
                  <a:gd name="T1" fmla="*/ 54 h 109"/>
                  <a:gd name="T2" fmla="*/ 0 w 110"/>
                  <a:gd name="T3" fmla="*/ 54 h 109"/>
                  <a:gd name="T4" fmla="*/ 0 w 110"/>
                  <a:gd name="T5" fmla="*/ 66 h 109"/>
                  <a:gd name="T6" fmla="*/ 4 w 110"/>
                  <a:gd name="T7" fmla="*/ 76 h 109"/>
                  <a:gd name="T8" fmla="*/ 10 w 110"/>
                  <a:gd name="T9" fmla="*/ 86 h 109"/>
                  <a:gd name="T10" fmla="*/ 16 w 110"/>
                  <a:gd name="T11" fmla="*/ 93 h 109"/>
                  <a:gd name="T12" fmla="*/ 24 w 110"/>
                  <a:gd name="T13" fmla="*/ 99 h 109"/>
                  <a:gd name="T14" fmla="*/ 34 w 110"/>
                  <a:gd name="T15" fmla="*/ 105 h 109"/>
                  <a:gd name="T16" fmla="*/ 44 w 110"/>
                  <a:gd name="T17" fmla="*/ 109 h 109"/>
                  <a:gd name="T18" fmla="*/ 56 w 110"/>
                  <a:gd name="T19" fmla="*/ 109 h 109"/>
                  <a:gd name="T20" fmla="*/ 56 w 110"/>
                  <a:gd name="T21" fmla="*/ 109 h 109"/>
                  <a:gd name="T22" fmla="*/ 66 w 110"/>
                  <a:gd name="T23" fmla="*/ 109 h 109"/>
                  <a:gd name="T24" fmla="*/ 76 w 110"/>
                  <a:gd name="T25" fmla="*/ 105 h 109"/>
                  <a:gd name="T26" fmla="*/ 86 w 110"/>
                  <a:gd name="T27" fmla="*/ 99 h 109"/>
                  <a:gd name="T28" fmla="*/ 94 w 110"/>
                  <a:gd name="T29" fmla="*/ 93 h 109"/>
                  <a:gd name="T30" fmla="*/ 102 w 110"/>
                  <a:gd name="T31" fmla="*/ 86 h 109"/>
                  <a:gd name="T32" fmla="*/ 106 w 110"/>
                  <a:gd name="T33" fmla="*/ 76 h 109"/>
                  <a:gd name="T34" fmla="*/ 110 w 110"/>
                  <a:gd name="T35" fmla="*/ 66 h 109"/>
                  <a:gd name="T36" fmla="*/ 110 w 110"/>
                  <a:gd name="T37" fmla="*/ 54 h 109"/>
                  <a:gd name="T38" fmla="*/ 110 w 110"/>
                  <a:gd name="T39" fmla="*/ 54 h 109"/>
                  <a:gd name="T40" fmla="*/ 110 w 110"/>
                  <a:gd name="T41" fmla="*/ 44 h 109"/>
                  <a:gd name="T42" fmla="*/ 106 w 110"/>
                  <a:gd name="T43" fmla="*/ 34 h 109"/>
                  <a:gd name="T44" fmla="*/ 102 w 110"/>
                  <a:gd name="T45" fmla="*/ 24 h 109"/>
                  <a:gd name="T46" fmla="*/ 94 w 110"/>
                  <a:gd name="T47" fmla="*/ 16 h 109"/>
                  <a:gd name="T48" fmla="*/ 86 w 110"/>
                  <a:gd name="T49" fmla="*/ 8 h 109"/>
                  <a:gd name="T50" fmla="*/ 76 w 110"/>
                  <a:gd name="T51" fmla="*/ 4 h 109"/>
                  <a:gd name="T52" fmla="*/ 66 w 110"/>
                  <a:gd name="T53" fmla="*/ 0 h 109"/>
                  <a:gd name="T54" fmla="*/ 56 w 110"/>
                  <a:gd name="T55" fmla="*/ 0 h 109"/>
                  <a:gd name="T56" fmla="*/ 56 w 110"/>
                  <a:gd name="T57" fmla="*/ 0 h 109"/>
                  <a:gd name="T58" fmla="*/ 44 w 110"/>
                  <a:gd name="T59" fmla="*/ 0 h 109"/>
                  <a:gd name="T60" fmla="*/ 34 w 110"/>
                  <a:gd name="T61" fmla="*/ 4 h 109"/>
                  <a:gd name="T62" fmla="*/ 24 w 110"/>
                  <a:gd name="T63" fmla="*/ 8 h 109"/>
                  <a:gd name="T64" fmla="*/ 16 w 110"/>
                  <a:gd name="T65" fmla="*/ 16 h 109"/>
                  <a:gd name="T66" fmla="*/ 10 w 110"/>
                  <a:gd name="T67" fmla="*/ 24 h 109"/>
                  <a:gd name="T68" fmla="*/ 4 w 110"/>
                  <a:gd name="T69" fmla="*/ 34 h 109"/>
                  <a:gd name="T70" fmla="*/ 0 w 110"/>
                  <a:gd name="T71" fmla="*/ 44 h 109"/>
                  <a:gd name="T72" fmla="*/ 0 w 110"/>
                  <a:gd name="T73" fmla="*/ 54 h 109"/>
                  <a:gd name="T74" fmla="*/ 0 w 110"/>
                  <a:gd name="T75" fmla="*/ 5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0" h="109">
                    <a:moveTo>
                      <a:pt x="0" y="54"/>
                    </a:moveTo>
                    <a:lnTo>
                      <a:pt x="0" y="54"/>
                    </a:lnTo>
                    <a:lnTo>
                      <a:pt x="0" y="66"/>
                    </a:lnTo>
                    <a:lnTo>
                      <a:pt x="4" y="76"/>
                    </a:lnTo>
                    <a:lnTo>
                      <a:pt x="10" y="86"/>
                    </a:lnTo>
                    <a:lnTo>
                      <a:pt x="16" y="93"/>
                    </a:lnTo>
                    <a:lnTo>
                      <a:pt x="24" y="99"/>
                    </a:lnTo>
                    <a:lnTo>
                      <a:pt x="34" y="105"/>
                    </a:lnTo>
                    <a:lnTo>
                      <a:pt x="44" y="109"/>
                    </a:lnTo>
                    <a:lnTo>
                      <a:pt x="56" y="109"/>
                    </a:lnTo>
                    <a:lnTo>
                      <a:pt x="56" y="109"/>
                    </a:lnTo>
                    <a:lnTo>
                      <a:pt x="66" y="109"/>
                    </a:lnTo>
                    <a:lnTo>
                      <a:pt x="76" y="105"/>
                    </a:lnTo>
                    <a:lnTo>
                      <a:pt x="86" y="99"/>
                    </a:lnTo>
                    <a:lnTo>
                      <a:pt x="94" y="93"/>
                    </a:lnTo>
                    <a:lnTo>
                      <a:pt x="102" y="86"/>
                    </a:lnTo>
                    <a:lnTo>
                      <a:pt x="106" y="76"/>
                    </a:lnTo>
                    <a:lnTo>
                      <a:pt x="110" y="66"/>
                    </a:lnTo>
                    <a:lnTo>
                      <a:pt x="110" y="54"/>
                    </a:lnTo>
                    <a:lnTo>
                      <a:pt x="110" y="54"/>
                    </a:lnTo>
                    <a:lnTo>
                      <a:pt x="110" y="44"/>
                    </a:lnTo>
                    <a:lnTo>
                      <a:pt x="106" y="34"/>
                    </a:lnTo>
                    <a:lnTo>
                      <a:pt x="102" y="24"/>
                    </a:lnTo>
                    <a:lnTo>
                      <a:pt x="94" y="16"/>
                    </a:lnTo>
                    <a:lnTo>
                      <a:pt x="86" y="8"/>
                    </a:lnTo>
                    <a:lnTo>
                      <a:pt x="76" y="4"/>
                    </a:lnTo>
                    <a:lnTo>
                      <a:pt x="6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05">
                <a:extLst>
                  <a:ext uri="{FF2B5EF4-FFF2-40B4-BE49-F238E27FC236}">
                    <a16:creationId xmlns:a16="http://schemas.microsoft.com/office/drawing/2014/main" id="{FD5DFC8C-6B5C-5DE4-860E-C8D7696FF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3" y="3217"/>
                <a:ext cx="112" cy="112"/>
              </a:xfrm>
              <a:custGeom>
                <a:avLst/>
                <a:gdLst>
                  <a:gd name="T0" fmla="*/ 0 w 112"/>
                  <a:gd name="T1" fmla="*/ 56 h 112"/>
                  <a:gd name="T2" fmla="*/ 0 w 112"/>
                  <a:gd name="T3" fmla="*/ 56 h 112"/>
                  <a:gd name="T4" fmla="*/ 2 w 112"/>
                  <a:gd name="T5" fmla="*/ 68 h 112"/>
                  <a:gd name="T6" fmla="*/ 6 w 112"/>
                  <a:gd name="T7" fmla="*/ 78 h 112"/>
                  <a:gd name="T8" fmla="*/ 10 w 112"/>
                  <a:gd name="T9" fmla="*/ 86 h 112"/>
                  <a:gd name="T10" fmla="*/ 16 w 112"/>
                  <a:gd name="T11" fmla="*/ 96 h 112"/>
                  <a:gd name="T12" fmla="*/ 26 w 112"/>
                  <a:gd name="T13" fmla="*/ 102 h 112"/>
                  <a:gd name="T14" fmla="*/ 34 w 112"/>
                  <a:gd name="T15" fmla="*/ 108 h 112"/>
                  <a:gd name="T16" fmla="*/ 46 w 112"/>
                  <a:gd name="T17" fmla="*/ 110 h 112"/>
                  <a:gd name="T18" fmla="*/ 56 w 112"/>
                  <a:gd name="T19" fmla="*/ 112 h 112"/>
                  <a:gd name="T20" fmla="*/ 56 w 112"/>
                  <a:gd name="T21" fmla="*/ 112 h 112"/>
                  <a:gd name="T22" fmla="*/ 68 w 112"/>
                  <a:gd name="T23" fmla="*/ 110 h 112"/>
                  <a:gd name="T24" fmla="*/ 78 w 112"/>
                  <a:gd name="T25" fmla="*/ 108 h 112"/>
                  <a:gd name="T26" fmla="*/ 88 w 112"/>
                  <a:gd name="T27" fmla="*/ 102 h 112"/>
                  <a:gd name="T28" fmla="*/ 96 w 112"/>
                  <a:gd name="T29" fmla="*/ 96 h 112"/>
                  <a:gd name="T30" fmla="*/ 102 w 112"/>
                  <a:gd name="T31" fmla="*/ 86 h 112"/>
                  <a:gd name="T32" fmla="*/ 108 w 112"/>
                  <a:gd name="T33" fmla="*/ 78 h 112"/>
                  <a:gd name="T34" fmla="*/ 110 w 112"/>
                  <a:gd name="T35" fmla="*/ 68 h 112"/>
                  <a:gd name="T36" fmla="*/ 112 w 112"/>
                  <a:gd name="T37" fmla="*/ 56 h 112"/>
                  <a:gd name="T38" fmla="*/ 112 w 112"/>
                  <a:gd name="T39" fmla="*/ 56 h 112"/>
                  <a:gd name="T40" fmla="*/ 110 w 112"/>
                  <a:gd name="T41" fmla="*/ 44 h 112"/>
                  <a:gd name="T42" fmla="*/ 108 w 112"/>
                  <a:gd name="T43" fmla="*/ 34 h 112"/>
                  <a:gd name="T44" fmla="*/ 102 w 112"/>
                  <a:gd name="T45" fmla="*/ 24 h 112"/>
                  <a:gd name="T46" fmla="*/ 96 w 112"/>
                  <a:gd name="T47" fmla="*/ 16 h 112"/>
                  <a:gd name="T48" fmla="*/ 88 w 112"/>
                  <a:gd name="T49" fmla="*/ 10 h 112"/>
                  <a:gd name="T50" fmla="*/ 78 w 112"/>
                  <a:gd name="T51" fmla="*/ 4 h 112"/>
                  <a:gd name="T52" fmla="*/ 68 w 112"/>
                  <a:gd name="T53" fmla="*/ 2 h 112"/>
                  <a:gd name="T54" fmla="*/ 56 w 112"/>
                  <a:gd name="T55" fmla="*/ 0 h 112"/>
                  <a:gd name="T56" fmla="*/ 56 w 112"/>
                  <a:gd name="T57" fmla="*/ 0 h 112"/>
                  <a:gd name="T58" fmla="*/ 46 w 112"/>
                  <a:gd name="T59" fmla="*/ 2 h 112"/>
                  <a:gd name="T60" fmla="*/ 34 w 112"/>
                  <a:gd name="T61" fmla="*/ 4 h 112"/>
                  <a:gd name="T62" fmla="*/ 26 w 112"/>
                  <a:gd name="T63" fmla="*/ 10 h 112"/>
                  <a:gd name="T64" fmla="*/ 16 w 112"/>
                  <a:gd name="T65" fmla="*/ 16 h 112"/>
                  <a:gd name="T66" fmla="*/ 10 w 112"/>
                  <a:gd name="T67" fmla="*/ 24 h 112"/>
                  <a:gd name="T68" fmla="*/ 6 w 112"/>
                  <a:gd name="T69" fmla="*/ 34 h 112"/>
                  <a:gd name="T70" fmla="*/ 2 w 112"/>
                  <a:gd name="T71" fmla="*/ 44 h 112"/>
                  <a:gd name="T72" fmla="*/ 0 w 112"/>
                  <a:gd name="T73" fmla="*/ 56 h 112"/>
                  <a:gd name="T74" fmla="*/ 0 w 112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12">
                    <a:moveTo>
                      <a:pt x="0" y="56"/>
                    </a:moveTo>
                    <a:lnTo>
                      <a:pt x="0" y="56"/>
                    </a:lnTo>
                    <a:lnTo>
                      <a:pt x="2" y="68"/>
                    </a:lnTo>
                    <a:lnTo>
                      <a:pt x="6" y="78"/>
                    </a:lnTo>
                    <a:lnTo>
                      <a:pt x="10" y="86"/>
                    </a:lnTo>
                    <a:lnTo>
                      <a:pt x="16" y="96"/>
                    </a:lnTo>
                    <a:lnTo>
                      <a:pt x="26" y="102"/>
                    </a:lnTo>
                    <a:lnTo>
                      <a:pt x="34" y="108"/>
                    </a:lnTo>
                    <a:lnTo>
                      <a:pt x="46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8" y="110"/>
                    </a:lnTo>
                    <a:lnTo>
                      <a:pt x="78" y="108"/>
                    </a:lnTo>
                    <a:lnTo>
                      <a:pt x="88" y="102"/>
                    </a:lnTo>
                    <a:lnTo>
                      <a:pt x="96" y="96"/>
                    </a:lnTo>
                    <a:lnTo>
                      <a:pt x="102" y="86"/>
                    </a:lnTo>
                    <a:lnTo>
                      <a:pt x="108" y="78"/>
                    </a:lnTo>
                    <a:lnTo>
                      <a:pt x="110" y="68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4" y="4"/>
                    </a:lnTo>
                    <a:lnTo>
                      <a:pt x="26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6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06">
                <a:extLst>
                  <a:ext uri="{FF2B5EF4-FFF2-40B4-BE49-F238E27FC236}">
                    <a16:creationId xmlns:a16="http://schemas.microsoft.com/office/drawing/2014/main" id="{32193062-2353-0DF1-728D-BB402B309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3530"/>
                <a:ext cx="104" cy="103"/>
              </a:xfrm>
              <a:custGeom>
                <a:avLst/>
                <a:gdLst>
                  <a:gd name="T0" fmla="*/ 0 w 104"/>
                  <a:gd name="T1" fmla="*/ 51 h 103"/>
                  <a:gd name="T2" fmla="*/ 0 w 104"/>
                  <a:gd name="T3" fmla="*/ 51 h 103"/>
                  <a:gd name="T4" fmla="*/ 2 w 104"/>
                  <a:gd name="T5" fmla="*/ 61 h 103"/>
                  <a:gd name="T6" fmla="*/ 4 w 104"/>
                  <a:gd name="T7" fmla="*/ 71 h 103"/>
                  <a:gd name="T8" fmla="*/ 10 w 104"/>
                  <a:gd name="T9" fmla="*/ 79 h 103"/>
                  <a:gd name="T10" fmla="*/ 16 w 104"/>
                  <a:gd name="T11" fmla="*/ 87 h 103"/>
                  <a:gd name="T12" fmla="*/ 24 w 104"/>
                  <a:gd name="T13" fmla="*/ 93 h 103"/>
                  <a:gd name="T14" fmla="*/ 32 w 104"/>
                  <a:gd name="T15" fmla="*/ 99 h 103"/>
                  <a:gd name="T16" fmla="*/ 42 w 104"/>
                  <a:gd name="T17" fmla="*/ 101 h 103"/>
                  <a:gd name="T18" fmla="*/ 52 w 104"/>
                  <a:gd name="T19" fmla="*/ 103 h 103"/>
                  <a:gd name="T20" fmla="*/ 52 w 104"/>
                  <a:gd name="T21" fmla="*/ 103 h 103"/>
                  <a:gd name="T22" fmla="*/ 62 w 104"/>
                  <a:gd name="T23" fmla="*/ 101 h 103"/>
                  <a:gd name="T24" fmla="*/ 72 w 104"/>
                  <a:gd name="T25" fmla="*/ 99 h 103"/>
                  <a:gd name="T26" fmla="*/ 82 w 104"/>
                  <a:gd name="T27" fmla="*/ 93 h 103"/>
                  <a:gd name="T28" fmla="*/ 90 w 104"/>
                  <a:gd name="T29" fmla="*/ 87 h 103"/>
                  <a:gd name="T30" fmla="*/ 96 w 104"/>
                  <a:gd name="T31" fmla="*/ 79 h 103"/>
                  <a:gd name="T32" fmla="*/ 100 w 104"/>
                  <a:gd name="T33" fmla="*/ 71 h 103"/>
                  <a:gd name="T34" fmla="*/ 104 w 104"/>
                  <a:gd name="T35" fmla="*/ 61 h 103"/>
                  <a:gd name="T36" fmla="*/ 104 w 104"/>
                  <a:gd name="T37" fmla="*/ 51 h 103"/>
                  <a:gd name="T38" fmla="*/ 104 w 104"/>
                  <a:gd name="T39" fmla="*/ 51 h 103"/>
                  <a:gd name="T40" fmla="*/ 104 w 104"/>
                  <a:gd name="T41" fmla="*/ 39 h 103"/>
                  <a:gd name="T42" fmla="*/ 100 w 104"/>
                  <a:gd name="T43" fmla="*/ 31 h 103"/>
                  <a:gd name="T44" fmla="*/ 96 w 104"/>
                  <a:gd name="T45" fmla="*/ 21 h 103"/>
                  <a:gd name="T46" fmla="*/ 90 w 104"/>
                  <a:gd name="T47" fmla="*/ 14 h 103"/>
                  <a:gd name="T48" fmla="*/ 82 w 104"/>
                  <a:gd name="T49" fmla="*/ 8 h 103"/>
                  <a:gd name="T50" fmla="*/ 72 w 104"/>
                  <a:gd name="T51" fmla="*/ 4 h 103"/>
                  <a:gd name="T52" fmla="*/ 62 w 104"/>
                  <a:gd name="T53" fmla="*/ 0 h 103"/>
                  <a:gd name="T54" fmla="*/ 52 w 104"/>
                  <a:gd name="T55" fmla="*/ 0 h 103"/>
                  <a:gd name="T56" fmla="*/ 52 w 104"/>
                  <a:gd name="T57" fmla="*/ 0 h 103"/>
                  <a:gd name="T58" fmla="*/ 42 w 104"/>
                  <a:gd name="T59" fmla="*/ 0 h 103"/>
                  <a:gd name="T60" fmla="*/ 32 w 104"/>
                  <a:gd name="T61" fmla="*/ 4 h 103"/>
                  <a:gd name="T62" fmla="*/ 24 w 104"/>
                  <a:gd name="T63" fmla="*/ 8 h 103"/>
                  <a:gd name="T64" fmla="*/ 16 w 104"/>
                  <a:gd name="T65" fmla="*/ 14 h 103"/>
                  <a:gd name="T66" fmla="*/ 10 w 104"/>
                  <a:gd name="T67" fmla="*/ 21 h 103"/>
                  <a:gd name="T68" fmla="*/ 4 w 104"/>
                  <a:gd name="T69" fmla="*/ 31 h 103"/>
                  <a:gd name="T70" fmla="*/ 2 w 104"/>
                  <a:gd name="T71" fmla="*/ 39 h 103"/>
                  <a:gd name="T72" fmla="*/ 0 w 104"/>
                  <a:gd name="T73" fmla="*/ 51 h 103"/>
                  <a:gd name="T74" fmla="*/ 0 w 104"/>
                  <a:gd name="T75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0" y="51"/>
                    </a:moveTo>
                    <a:lnTo>
                      <a:pt x="0" y="51"/>
                    </a:lnTo>
                    <a:lnTo>
                      <a:pt x="2" y="61"/>
                    </a:lnTo>
                    <a:lnTo>
                      <a:pt x="4" y="71"/>
                    </a:lnTo>
                    <a:lnTo>
                      <a:pt x="10" y="79"/>
                    </a:lnTo>
                    <a:lnTo>
                      <a:pt x="16" y="87"/>
                    </a:lnTo>
                    <a:lnTo>
                      <a:pt x="24" y="93"/>
                    </a:lnTo>
                    <a:lnTo>
                      <a:pt x="32" y="99"/>
                    </a:lnTo>
                    <a:lnTo>
                      <a:pt x="42" y="101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62" y="101"/>
                    </a:lnTo>
                    <a:lnTo>
                      <a:pt x="72" y="99"/>
                    </a:lnTo>
                    <a:lnTo>
                      <a:pt x="82" y="93"/>
                    </a:lnTo>
                    <a:lnTo>
                      <a:pt x="90" y="87"/>
                    </a:lnTo>
                    <a:lnTo>
                      <a:pt x="96" y="79"/>
                    </a:lnTo>
                    <a:lnTo>
                      <a:pt x="100" y="71"/>
                    </a:lnTo>
                    <a:lnTo>
                      <a:pt x="104" y="61"/>
                    </a:lnTo>
                    <a:lnTo>
                      <a:pt x="104" y="51"/>
                    </a:lnTo>
                    <a:lnTo>
                      <a:pt x="104" y="51"/>
                    </a:lnTo>
                    <a:lnTo>
                      <a:pt x="104" y="39"/>
                    </a:lnTo>
                    <a:lnTo>
                      <a:pt x="100" y="31"/>
                    </a:lnTo>
                    <a:lnTo>
                      <a:pt x="96" y="21"/>
                    </a:lnTo>
                    <a:lnTo>
                      <a:pt x="90" y="14"/>
                    </a:lnTo>
                    <a:lnTo>
                      <a:pt x="82" y="8"/>
                    </a:lnTo>
                    <a:lnTo>
                      <a:pt x="72" y="4"/>
                    </a:lnTo>
                    <a:lnTo>
                      <a:pt x="6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2" y="0"/>
                    </a:lnTo>
                    <a:lnTo>
                      <a:pt x="32" y="4"/>
                    </a:lnTo>
                    <a:lnTo>
                      <a:pt x="24" y="8"/>
                    </a:lnTo>
                    <a:lnTo>
                      <a:pt x="16" y="14"/>
                    </a:lnTo>
                    <a:lnTo>
                      <a:pt x="10" y="21"/>
                    </a:lnTo>
                    <a:lnTo>
                      <a:pt x="4" y="31"/>
                    </a:lnTo>
                    <a:lnTo>
                      <a:pt x="2" y="39"/>
                    </a:lnTo>
                    <a:lnTo>
                      <a:pt x="0" y="51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07">
                <a:extLst>
                  <a:ext uri="{FF2B5EF4-FFF2-40B4-BE49-F238E27FC236}">
                    <a16:creationId xmlns:a16="http://schemas.microsoft.com/office/drawing/2014/main" id="{85300533-8EE7-7B11-9F6F-E198950871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63" y="808"/>
                <a:ext cx="397" cy="822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108">
                <a:extLst>
                  <a:ext uri="{FF2B5EF4-FFF2-40B4-BE49-F238E27FC236}">
                    <a16:creationId xmlns:a16="http://schemas.microsoft.com/office/drawing/2014/main" id="{9DAAB659-95A5-4952-40DD-9A4D85B92D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0" y="725"/>
                <a:ext cx="248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09">
                <a:extLst>
                  <a:ext uri="{FF2B5EF4-FFF2-40B4-BE49-F238E27FC236}">
                    <a16:creationId xmlns:a16="http://schemas.microsoft.com/office/drawing/2014/main" id="{4D97A66E-8AF4-B705-795F-58E9C5415D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0" y="1557"/>
                <a:ext cx="266" cy="436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10">
                <a:extLst>
                  <a:ext uri="{FF2B5EF4-FFF2-40B4-BE49-F238E27FC236}">
                    <a16:creationId xmlns:a16="http://schemas.microsoft.com/office/drawing/2014/main" id="{73EB93B7-07B3-9994-F3D8-9D982C65FF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6" y="1497"/>
                <a:ext cx="156" cy="0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Line 111">
                <a:extLst>
                  <a:ext uri="{FF2B5EF4-FFF2-40B4-BE49-F238E27FC236}">
                    <a16:creationId xmlns:a16="http://schemas.microsoft.com/office/drawing/2014/main" id="{D82F9E82-EFA1-6740-81E1-70A22EBF4F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2" y="2214"/>
                <a:ext cx="230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12">
                <a:extLst>
                  <a:ext uri="{FF2B5EF4-FFF2-40B4-BE49-F238E27FC236}">
                    <a16:creationId xmlns:a16="http://schemas.microsoft.com/office/drawing/2014/main" id="{1A2ED5B8-53BA-1FF0-8EA1-5370E7BA14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64" y="2271"/>
                <a:ext cx="116" cy="313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13">
                <a:extLst>
                  <a:ext uri="{FF2B5EF4-FFF2-40B4-BE49-F238E27FC236}">
                    <a16:creationId xmlns:a16="http://schemas.microsoft.com/office/drawing/2014/main" id="{4B8F91DE-DB4C-1DB0-6C8D-AC8FA26366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2" y="2707"/>
                <a:ext cx="148" cy="108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14">
                <a:extLst>
                  <a:ext uri="{FF2B5EF4-FFF2-40B4-BE49-F238E27FC236}">
                    <a16:creationId xmlns:a16="http://schemas.microsoft.com/office/drawing/2014/main" id="{499CFEC4-A477-2607-149E-8030C99AD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2871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15">
                <a:extLst>
                  <a:ext uri="{FF2B5EF4-FFF2-40B4-BE49-F238E27FC236}">
                    <a16:creationId xmlns:a16="http://schemas.microsoft.com/office/drawing/2014/main" id="{B681BA67-69FD-F507-61B3-46B19747A6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7" y="3336"/>
                <a:ext cx="243" cy="196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16">
                <a:extLst>
                  <a:ext uri="{FF2B5EF4-FFF2-40B4-BE49-F238E27FC236}">
                    <a16:creationId xmlns:a16="http://schemas.microsoft.com/office/drawing/2014/main" id="{D43426E6-EE81-4563-C88A-E74D511AC9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8" y="3581"/>
                <a:ext cx="296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78" name="Picture 77" descr="A group of people in a row&#10;&#10;Description automatically generated">
              <a:extLst>
                <a:ext uri="{FF2B5EF4-FFF2-40B4-BE49-F238E27FC236}">
                  <a16:creationId xmlns:a16="http://schemas.microsoft.com/office/drawing/2014/main" id="{DFBD1314-59F6-3420-85B2-408949E6E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3154" y="2884306"/>
              <a:ext cx="1013946" cy="1019254"/>
            </a:xfrm>
            <a:prstGeom prst="rect">
              <a:avLst/>
            </a:prstGeom>
          </p:spPr>
        </p:pic>
        <p:pic>
          <p:nvPicPr>
            <p:cNvPr id="73" name="Picture 72" descr="A blue and orange building with people and flag&#10;&#10;Description automatically generated">
              <a:extLst>
                <a:ext uri="{FF2B5EF4-FFF2-40B4-BE49-F238E27FC236}">
                  <a16:creationId xmlns:a16="http://schemas.microsoft.com/office/drawing/2014/main" id="{B25A1230-5B5F-17EC-F49C-8CD0E81A9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2695" y="2286208"/>
              <a:ext cx="3413649" cy="3367311"/>
            </a:xfrm>
            <a:prstGeom prst="rect">
              <a:avLst/>
            </a:prstGeom>
          </p:spPr>
        </p:pic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6A546A0D-2F19-A824-02A6-3094C21AA09B}"/>
                </a:ext>
              </a:extLst>
            </p:cNvPr>
            <p:cNvSpPr txBox="1"/>
            <p:nvPr/>
          </p:nvSpPr>
          <p:spPr>
            <a:xfrm>
              <a:off x="7226032" y="774235"/>
              <a:ext cx="3755234" cy="1554272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20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Learning Objective:</a:t>
              </a:r>
              <a:r>
                <a:rPr lang="en-US" sz="1600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marL="0" marR="0">
                <a:lnSpc>
                  <a:spcPts val="2000"/>
                </a:lnSpc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Identify the company's mission, vision, core values, </a:t>
              </a:r>
            </a:p>
            <a:p>
              <a:pPr marL="0" marR="0">
                <a:lnSpc>
                  <a:spcPts val="2000"/>
                </a:lnSpc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and organizational structure.</a:t>
              </a:r>
            </a:p>
            <a:p>
              <a:endParaRPr lang="en-US" sz="4500" b="1" dirty="0">
                <a:solidFill>
                  <a:srgbClr val="05205A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BDA1CA63-F3B7-BA1E-9B84-90ABDBE43FEF}"/>
                </a:ext>
              </a:extLst>
            </p:cNvPr>
            <p:cNvSpPr txBox="1"/>
            <p:nvPr/>
          </p:nvSpPr>
          <p:spPr>
            <a:xfrm>
              <a:off x="7229662" y="1867109"/>
              <a:ext cx="3755234" cy="1685077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/>
              <a:r>
                <a:rPr lang="en-US" sz="1600" b="1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Instructor Activities:</a:t>
              </a:r>
              <a:endParaRPr lang="en-US" sz="1600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</a:t>
              </a: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Welcome &amp; icebreaker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</a:t>
              </a: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Company overview presentation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Culture &amp; values discussion</a:t>
              </a:r>
            </a:p>
            <a:p>
              <a:endParaRPr lang="en-US" sz="4500" b="1" dirty="0">
                <a:solidFill>
                  <a:srgbClr val="05205A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6A721415-E982-9D4F-18AC-2DE139BC192F}"/>
                </a:ext>
              </a:extLst>
            </p:cNvPr>
            <p:cNvSpPr txBox="1"/>
            <p:nvPr/>
          </p:nvSpPr>
          <p:spPr>
            <a:xfrm>
              <a:off x="7246071" y="3006537"/>
              <a:ext cx="3755234" cy="945195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17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Learner Activities:</a:t>
              </a:r>
              <a:endParaRPr lang="en-US" sz="1600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Company values matching activity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</a:t>
              </a: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"One word I bring to this team"</a:t>
              </a: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introduction round</a:t>
              </a:r>
            </a:p>
          </p:txBody>
        </p:sp>
        <p:pic>
          <p:nvPicPr>
            <p:cNvPr id="272" name="Picture 271" descr="A white target with a yellow arrow in the center&#10;&#10;Description automatically generated">
              <a:extLst>
                <a:ext uri="{FF2B5EF4-FFF2-40B4-BE49-F238E27FC236}">
                  <a16:creationId xmlns:a16="http://schemas.microsoft.com/office/drawing/2014/main" id="{37C9B9F5-3BCB-B0AC-6B02-C40EC242D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4293" y="829129"/>
              <a:ext cx="718298" cy="685499"/>
            </a:xfrm>
            <a:prstGeom prst="rect">
              <a:avLst/>
            </a:prstGeom>
          </p:spPr>
        </p:pic>
        <p:pic>
          <p:nvPicPr>
            <p:cNvPr id="276" name="Picture 275" descr="A white line drawing of a checklist&#10;&#10;Description automatically generated">
              <a:extLst>
                <a:ext uri="{FF2B5EF4-FFF2-40B4-BE49-F238E27FC236}">
                  <a16:creationId xmlns:a16="http://schemas.microsoft.com/office/drawing/2014/main" id="{F97F207A-6850-EC0B-A4D9-57C53FE46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482" y="4190924"/>
              <a:ext cx="744116" cy="735178"/>
            </a:xfrm>
            <a:prstGeom prst="rect">
              <a:avLst/>
            </a:prstGeom>
          </p:spPr>
        </p:pic>
        <p:pic>
          <p:nvPicPr>
            <p:cNvPr id="278" name="Picture 277" descr="A white outline of a book&#10;&#10;Description automatically generated">
              <a:extLst>
                <a:ext uri="{FF2B5EF4-FFF2-40B4-BE49-F238E27FC236}">
                  <a16:creationId xmlns:a16="http://schemas.microsoft.com/office/drawing/2014/main" id="{33F00402-9371-189E-A5A4-C2DA9BB72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675" y="5336089"/>
              <a:ext cx="748278" cy="739290"/>
            </a:xfrm>
            <a:prstGeom prst="rect">
              <a:avLst/>
            </a:prstGeom>
          </p:spPr>
        </p:pic>
        <p:pic>
          <p:nvPicPr>
            <p:cNvPr id="280" name="Picture 279" descr="A white outline of a person pointing at a white board&#10;&#10;Description automatically generated">
              <a:extLst>
                <a:ext uri="{FF2B5EF4-FFF2-40B4-BE49-F238E27FC236}">
                  <a16:creationId xmlns:a16="http://schemas.microsoft.com/office/drawing/2014/main" id="{8BAC88D6-A24C-6336-3DEE-CFDE2CF4B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0243" y="2007368"/>
              <a:ext cx="680926" cy="672746"/>
            </a:xfrm>
            <a:prstGeom prst="rect">
              <a:avLst/>
            </a:prstGeom>
          </p:spPr>
        </p:pic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E7C2AECB-DFD4-1DF0-1B15-9936C267DF1A}"/>
                </a:ext>
              </a:extLst>
            </p:cNvPr>
            <p:cNvSpPr txBox="1"/>
            <p:nvPr/>
          </p:nvSpPr>
          <p:spPr>
            <a:xfrm>
              <a:off x="7269373" y="4223978"/>
              <a:ext cx="3755234" cy="576504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2000"/>
                </a:lnSpc>
              </a:pPr>
              <a:r>
                <a:rPr lang="en-US" sz="1600" b="1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Assessment:</a:t>
              </a:r>
              <a:endParaRPr lang="en-US" sz="1600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20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Values alignment quiz </a:t>
              </a: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(5 questions</a:t>
              </a: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endParaRPr lang="en-US" sz="12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879550F-E3E3-3069-81EE-CA06DA3CC6B3}"/>
                </a:ext>
              </a:extLst>
            </p:cNvPr>
            <p:cNvSpPr txBox="1"/>
            <p:nvPr/>
          </p:nvSpPr>
          <p:spPr>
            <a:xfrm>
              <a:off x="7279013" y="5298714"/>
              <a:ext cx="3755234" cy="1031051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22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Materials: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Welcome packet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Company culture handbook</a:t>
              </a:r>
            </a:p>
            <a:p>
              <a:pPr marL="0" marR="0"/>
              <a:endParaRPr lang="en-US" sz="16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82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B0CD-1DCF-AEDF-F59C-8FDB0DA0D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018607C9-6D7F-7646-6A66-ECB1B91B1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23814"/>
            <a:ext cx="12185522" cy="6858000"/>
          </a:xfrm>
          <a:prstGeom prst="rect">
            <a:avLst/>
          </a:prstGeom>
        </p:spPr>
      </p:pic>
      <p:sp>
        <p:nvSpPr>
          <p:cNvPr id="3" name="Freeform 851">
            <a:extLst>
              <a:ext uri="{FF2B5EF4-FFF2-40B4-BE49-F238E27FC236}">
                <a16:creationId xmlns:a16="http://schemas.microsoft.com/office/drawing/2014/main" id="{9A8E3765-C609-555E-6021-C6561A2FE59E}"/>
              </a:ext>
            </a:extLst>
          </p:cNvPr>
          <p:cNvSpPr>
            <a:spLocks/>
          </p:cNvSpPr>
          <p:nvPr/>
        </p:nvSpPr>
        <p:spPr bwMode="auto">
          <a:xfrm>
            <a:off x="8324851" y="6467476"/>
            <a:ext cx="3867150" cy="414338"/>
          </a:xfrm>
          <a:custGeom>
            <a:avLst/>
            <a:gdLst>
              <a:gd name="T0" fmla="*/ 56 w 2431"/>
              <a:gd name="T1" fmla="*/ 0 h 261"/>
              <a:gd name="T2" fmla="*/ 56 w 2431"/>
              <a:gd name="T3" fmla="*/ 0 h 261"/>
              <a:gd name="T4" fmla="*/ 2431 w 2431"/>
              <a:gd name="T5" fmla="*/ 0 h 261"/>
              <a:gd name="T6" fmla="*/ 2431 w 2431"/>
              <a:gd name="T7" fmla="*/ 261 h 261"/>
              <a:gd name="T8" fmla="*/ 2431 w 2431"/>
              <a:gd name="T9" fmla="*/ 261 h 261"/>
              <a:gd name="T10" fmla="*/ 0 w 2431"/>
              <a:gd name="T11" fmla="*/ 261 h 261"/>
              <a:gd name="T12" fmla="*/ 0 w 2431"/>
              <a:gd name="T13" fmla="*/ 261 h 261"/>
              <a:gd name="T14" fmla="*/ 56 w 2431"/>
              <a:gd name="T15" fmla="*/ 0 h 261"/>
              <a:gd name="T16" fmla="*/ 56 w 2431"/>
              <a:gd name="T17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1" h="261">
                <a:moveTo>
                  <a:pt x="56" y="0"/>
                </a:moveTo>
                <a:lnTo>
                  <a:pt x="56" y="0"/>
                </a:lnTo>
                <a:lnTo>
                  <a:pt x="2431" y="0"/>
                </a:lnTo>
                <a:lnTo>
                  <a:pt x="2431" y="261"/>
                </a:lnTo>
                <a:lnTo>
                  <a:pt x="2431" y="261"/>
                </a:lnTo>
                <a:lnTo>
                  <a:pt x="0" y="261"/>
                </a:lnTo>
                <a:lnTo>
                  <a:pt x="0" y="261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853">
            <a:extLst>
              <a:ext uri="{FF2B5EF4-FFF2-40B4-BE49-F238E27FC236}">
                <a16:creationId xmlns:a16="http://schemas.microsoft.com/office/drawing/2014/main" id="{EC8D7B8C-6ABC-8B0A-2ECF-85695A3C7496}"/>
              </a:ext>
            </a:extLst>
          </p:cNvPr>
          <p:cNvSpPr>
            <a:spLocks/>
          </p:cNvSpPr>
          <p:nvPr/>
        </p:nvSpPr>
        <p:spPr bwMode="auto">
          <a:xfrm>
            <a:off x="0" y="6467476"/>
            <a:ext cx="8515351" cy="414338"/>
          </a:xfrm>
          <a:custGeom>
            <a:avLst/>
            <a:gdLst>
              <a:gd name="T0" fmla="*/ 5237 w 5359"/>
              <a:gd name="T1" fmla="*/ 261 h 261"/>
              <a:gd name="T2" fmla="*/ 5237 w 5359"/>
              <a:gd name="T3" fmla="*/ 261 h 261"/>
              <a:gd name="T4" fmla="*/ 0 w 5359"/>
              <a:gd name="T5" fmla="*/ 261 h 261"/>
              <a:gd name="T6" fmla="*/ 0 w 5359"/>
              <a:gd name="T7" fmla="*/ 0 h 261"/>
              <a:gd name="T8" fmla="*/ 0 w 5359"/>
              <a:gd name="T9" fmla="*/ 0 h 261"/>
              <a:gd name="T10" fmla="*/ 5359 w 5359"/>
              <a:gd name="T11" fmla="*/ 0 h 261"/>
              <a:gd name="T12" fmla="*/ 5359 w 5359"/>
              <a:gd name="T13" fmla="*/ 0 h 261"/>
              <a:gd name="T14" fmla="*/ 5237 w 5359"/>
              <a:gd name="T15" fmla="*/ 261 h 261"/>
              <a:gd name="T16" fmla="*/ 5237 w 5359"/>
              <a:gd name="T1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59" h="261">
                <a:moveTo>
                  <a:pt x="5237" y="261"/>
                </a:moveTo>
                <a:lnTo>
                  <a:pt x="5237" y="261"/>
                </a:lnTo>
                <a:lnTo>
                  <a:pt x="0" y="261"/>
                </a:lnTo>
                <a:lnTo>
                  <a:pt x="0" y="0"/>
                </a:lnTo>
                <a:lnTo>
                  <a:pt x="0" y="0"/>
                </a:lnTo>
                <a:lnTo>
                  <a:pt x="5359" y="0"/>
                </a:lnTo>
                <a:lnTo>
                  <a:pt x="5359" y="0"/>
                </a:lnTo>
                <a:lnTo>
                  <a:pt x="5237" y="261"/>
                </a:lnTo>
                <a:lnTo>
                  <a:pt x="5237" y="261"/>
                </a:lnTo>
                <a:close/>
              </a:path>
            </a:pathLst>
          </a:custGeom>
          <a:solidFill>
            <a:srgbClr val="0016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858E20-82CA-1301-8304-366C688FE44F}"/>
              </a:ext>
            </a:extLst>
          </p:cNvPr>
          <p:cNvSpPr txBox="1"/>
          <p:nvPr/>
        </p:nvSpPr>
        <p:spPr>
          <a:xfrm>
            <a:off x="259399" y="1098348"/>
            <a:ext cx="5034978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4000"/>
              </a:lnSpc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TOOLS, SYSTEMS &amp;</a:t>
            </a:r>
            <a:endParaRPr lang="ar-JO" sz="4000" b="1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  <a:p>
            <a:pPr marL="0" marR="0">
              <a:lnSpc>
                <a:spcPts val="4000"/>
              </a:lnSpc>
            </a:pPr>
            <a:r>
              <a:rPr lang="en-US" sz="3500" b="1" kern="100" dirty="0">
                <a:solidFill>
                  <a:srgbClr val="FD9701"/>
                </a:solidFill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WORKPLACE POLICIES</a:t>
            </a:r>
            <a:endParaRPr lang="en-US" sz="3500" b="1" kern="100" dirty="0">
              <a:solidFill>
                <a:srgbClr val="FD9701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47719D5-330F-5634-8CC2-D996095DB042}"/>
              </a:ext>
            </a:extLst>
          </p:cNvPr>
          <p:cNvSpPr txBox="1"/>
          <p:nvPr/>
        </p:nvSpPr>
        <p:spPr>
          <a:xfrm>
            <a:off x="714022" y="591107"/>
            <a:ext cx="189853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3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MODULE 2: </a:t>
            </a:r>
            <a:endParaRPr lang="en-US" sz="23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9" name="Freeform 103">
            <a:extLst>
              <a:ext uri="{FF2B5EF4-FFF2-40B4-BE49-F238E27FC236}">
                <a16:creationId xmlns:a16="http://schemas.microsoft.com/office/drawing/2014/main" id="{0297507D-5D65-06C0-D42F-93C8264D1115}"/>
              </a:ext>
            </a:extLst>
          </p:cNvPr>
          <p:cNvSpPr>
            <a:spLocks/>
          </p:cNvSpPr>
          <p:nvPr/>
        </p:nvSpPr>
        <p:spPr bwMode="auto">
          <a:xfrm>
            <a:off x="1104435" y="315034"/>
            <a:ext cx="155575" cy="155575"/>
          </a:xfrm>
          <a:custGeom>
            <a:avLst/>
            <a:gdLst>
              <a:gd name="T0" fmla="*/ 0 w 98"/>
              <a:gd name="T1" fmla="*/ 48 h 98"/>
              <a:gd name="T2" fmla="*/ 0 w 98"/>
              <a:gd name="T3" fmla="*/ 48 h 98"/>
              <a:gd name="T4" fmla="*/ 2 w 98"/>
              <a:gd name="T5" fmla="*/ 58 h 98"/>
              <a:gd name="T6" fmla="*/ 4 w 98"/>
              <a:gd name="T7" fmla="*/ 68 h 98"/>
              <a:gd name="T8" fmla="*/ 8 w 98"/>
              <a:gd name="T9" fmla="*/ 76 h 98"/>
              <a:gd name="T10" fmla="*/ 14 w 98"/>
              <a:gd name="T11" fmla="*/ 84 h 98"/>
              <a:gd name="T12" fmla="*/ 22 w 98"/>
              <a:gd name="T13" fmla="*/ 90 h 98"/>
              <a:gd name="T14" fmla="*/ 30 w 98"/>
              <a:gd name="T15" fmla="*/ 94 h 98"/>
              <a:gd name="T16" fmla="*/ 40 w 98"/>
              <a:gd name="T17" fmla="*/ 96 h 98"/>
              <a:gd name="T18" fmla="*/ 50 w 98"/>
              <a:gd name="T19" fmla="*/ 98 h 98"/>
              <a:gd name="T20" fmla="*/ 50 w 98"/>
              <a:gd name="T21" fmla="*/ 98 h 98"/>
              <a:gd name="T22" fmla="*/ 60 w 98"/>
              <a:gd name="T23" fmla="*/ 96 h 98"/>
              <a:gd name="T24" fmla="*/ 68 w 98"/>
              <a:gd name="T25" fmla="*/ 94 h 98"/>
              <a:gd name="T26" fmla="*/ 76 w 98"/>
              <a:gd name="T27" fmla="*/ 90 h 98"/>
              <a:gd name="T28" fmla="*/ 84 w 98"/>
              <a:gd name="T29" fmla="*/ 84 h 98"/>
              <a:gd name="T30" fmla="*/ 90 w 98"/>
              <a:gd name="T31" fmla="*/ 76 h 98"/>
              <a:gd name="T32" fmla="*/ 94 w 98"/>
              <a:gd name="T33" fmla="*/ 68 h 98"/>
              <a:gd name="T34" fmla="*/ 98 w 98"/>
              <a:gd name="T35" fmla="*/ 58 h 98"/>
              <a:gd name="T36" fmla="*/ 98 w 98"/>
              <a:gd name="T37" fmla="*/ 48 h 98"/>
              <a:gd name="T38" fmla="*/ 98 w 98"/>
              <a:gd name="T39" fmla="*/ 48 h 98"/>
              <a:gd name="T40" fmla="*/ 98 w 98"/>
              <a:gd name="T41" fmla="*/ 38 h 98"/>
              <a:gd name="T42" fmla="*/ 94 w 98"/>
              <a:gd name="T43" fmla="*/ 30 h 98"/>
              <a:gd name="T44" fmla="*/ 90 w 98"/>
              <a:gd name="T45" fmla="*/ 22 h 98"/>
              <a:gd name="T46" fmla="*/ 84 w 98"/>
              <a:gd name="T47" fmla="*/ 14 h 98"/>
              <a:gd name="T48" fmla="*/ 76 w 98"/>
              <a:gd name="T49" fmla="*/ 8 h 98"/>
              <a:gd name="T50" fmla="*/ 68 w 98"/>
              <a:gd name="T51" fmla="*/ 4 h 98"/>
              <a:gd name="T52" fmla="*/ 60 w 98"/>
              <a:gd name="T53" fmla="*/ 0 h 98"/>
              <a:gd name="T54" fmla="*/ 50 w 98"/>
              <a:gd name="T55" fmla="*/ 0 h 98"/>
              <a:gd name="T56" fmla="*/ 50 w 98"/>
              <a:gd name="T57" fmla="*/ 0 h 98"/>
              <a:gd name="T58" fmla="*/ 40 w 98"/>
              <a:gd name="T59" fmla="*/ 0 h 98"/>
              <a:gd name="T60" fmla="*/ 30 w 98"/>
              <a:gd name="T61" fmla="*/ 4 h 98"/>
              <a:gd name="T62" fmla="*/ 22 w 98"/>
              <a:gd name="T63" fmla="*/ 8 h 98"/>
              <a:gd name="T64" fmla="*/ 14 w 98"/>
              <a:gd name="T65" fmla="*/ 14 h 98"/>
              <a:gd name="T66" fmla="*/ 8 w 98"/>
              <a:gd name="T67" fmla="*/ 22 h 98"/>
              <a:gd name="T68" fmla="*/ 4 w 98"/>
              <a:gd name="T69" fmla="*/ 30 h 98"/>
              <a:gd name="T70" fmla="*/ 2 w 98"/>
              <a:gd name="T71" fmla="*/ 38 h 98"/>
              <a:gd name="T72" fmla="*/ 0 w 98"/>
              <a:gd name="T73" fmla="*/ 48 h 98"/>
              <a:gd name="T74" fmla="*/ 0 w 98"/>
              <a:gd name="T75" fmla="*/ 4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8" h="98">
                <a:moveTo>
                  <a:pt x="0" y="48"/>
                </a:move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4" y="84"/>
                </a:lnTo>
                <a:lnTo>
                  <a:pt x="22" y="90"/>
                </a:lnTo>
                <a:lnTo>
                  <a:pt x="30" y="94"/>
                </a:lnTo>
                <a:lnTo>
                  <a:pt x="40" y="96"/>
                </a:lnTo>
                <a:lnTo>
                  <a:pt x="50" y="98"/>
                </a:lnTo>
                <a:lnTo>
                  <a:pt x="50" y="98"/>
                </a:lnTo>
                <a:lnTo>
                  <a:pt x="60" y="96"/>
                </a:lnTo>
                <a:lnTo>
                  <a:pt x="68" y="94"/>
                </a:lnTo>
                <a:lnTo>
                  <a:pt x="76" y="90"/>
                </a:lnTo>
                <a:lnTo>
                  <a:pt x="84" y="84"/>
                </a:lnTo>
                <a:lnTo>
                  <a:pt x="90" y="76"/>
                </a:lnTo>
                <a:lnTo>
                  <a:pt x="94" y="68"/>
                </a:lnTo>
                <a:lnTo>
                  <a:pt x="98" y="58"/>
                </a:lnTo>
                <a:lnTo>
                  <a:pt x="98" y="48"/>
                </a:lnTo>
                <a:lnTo>
                  <a:pt x="98" y="48"/>
                </a:lnTo>
                <a:lnTo>
                  <a:pt x="98" y="38"/>
                </a:lnTo>
                <a:lnTo>
                  <a:pt x="94" y="30"/>
                </a:lnTo>
                <a:lnTo>
                  <a:pt x="90" y="22"/>
                </a:lnTo>
                <a:lnTo>
                  <a:pt x="84" y="14"/>
                </a:lnTo>
                <a:lnTo>
                  <a:pt x="76" y="8"/>
                </a:lnTo>
                <a:lnTo>
                  <a:pt x="68" y="4"/>
                </a:lnTo>
                <a:lnTo>
                  <a:pt x="60" y="0"/>
                </a:lnTo>
                <a:lnTo>
                  <a:pt x="50" y="0"/>
                </a:lnTo>
                <a:lnTo>
                  <a:pt x="50" y="0"/>
                </a:lnTo>
                <a:lnTo>
                  <a:pt x="40" y="0"/>
                </a:lnTo>
                <a:lnTo>
                  <a:pt x="30" y="4"/>
                </a:lnTo>
                <a:lnTo>
                  <a:pt x="22" y="8"/>
                </a:lnTo>
                <a:lnTo>
                  <a:pt x="14" y="14"/>
                </a:lnTo>
                <a:lnTo>
                  <a:pt x="8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117">
            <a:extLst>
              <a:ext uri="{FF2B5EF4-FFF2-40B4-BE49-F238E27FC236}">
                <a16:creationId xmlns:a16="http://schemas.microsoft.com/office/drawing/2014/main" id="{498FAA97-C6BE-C621-BF5B-696B779873A2}"/>
              </a:ext>
            </a:extLst>
          </p:cNvPr>
          <p:cNvSpPr>
            <a:spLocks/>
          </p:cNvSpPr>
          <p:nvPr/>
        </p:nvSpPr>
        <p:spPr bwMode="auto">
          <a:xfrm>
            <a:off x="344022" y="384884"/>
            <a:ext cx="576263" cy="41275"/>
          </a:xfrm>
          <a:custGeom>
            <a:avLst/>
            <a:gdLst>
              <a:gd name="T0" fmla="*/ 12 w 363"/>
              <a:gd name="T1" fmla="*/ 26 h 26"/>
              <a:gd name="T2" fmla="*/ 12 w 363"/>
              <a:gd name="T3" fmla="*/ 26 h 26"/>
              <a:gd name="T4" fmla="*/ 351 w 363"/>
              <a:gd name="T5" fmla="*/ 26 h 26"/>
              <a:gd name="T6" fmla="*/ 351 w 363"/>
              <a:gd name="T7" fmla="*/ 26 h 26"/>
              <a:gd name="T8" fmla="*/ 357 w 363"/>
              <a:gd name="T9" fmla="*/ 24 h 26"/>
              <a:gd name="T10" fmla="*/ 361 w 363"/>
              <a:gd name="T11" fmla="*/ 22 h 26"/>
              <a:gd name="T12" fmla="*/ 363 w 363"/>
              <a:gd name="T13" fmla="*/ 18 h 26"/>
              <a:gd name="T14" fmla="*/ 363 w 363"/>
              <a:gd name="T15" fmla="*/ 12 h 26"/>
              <a:gd name="T16" fmla="*/ 363 w 363"/>
              <a:gd name="T17" fmla="*/ 8 h 26"/>
              <a:gd name="T18" fmla="*/ 361 w 363"/>
              <a:gd name="T19" fmla="*/ 4 h 26"/>
              <a:gd name="T20" fmla="*/ 357 w 363"/>
              <a:gd name="T21" fmla="*/ 0 h 26"/>
              <a:gd name="T22" fmla="*/ 351 w 363"/>
              <a:gd name="T23" fmla="*/ 0 h 26"/>
              <a:gd name="T24" fmla="*/ 351 w 363"/>
              <a:gd name="T25" fmla="*/ 0 h 26"/>
              <a:gd name="T26" fmla="*/ 12 w 363"/>
              <a:gd name="T27" fmla="*/ 0 h 26"/>
              <a:gd name="T28" fmla="*/ 12 w 363"/>
              <a:gd name="T29" fmla="*/ 0 h 26"/>
              <a:gd name="T30" fmla="*/ 8 w 363"/>
              <a:gd name="T31" fmla="*/ 0 h 26"/>
              <a:gd name="T32" fmla="*/ 4 w 363"/>
              <a:gd name="T33" fmla="*/ 4 h 26"/>
              <a:gd name="T34" fmla="*/ 0 w 363"/>
              <a:gd name="T35" fmla="*/ 8 h 26"/>
              <a:gd name="T36" fmla="*/ 0 w 363"/>
              <a:gd name="T37" fmla="*/ 12 h 26"/>
              <a:gd name="T38" fmla="*/ 0 w 363"/>
              <a:gd name="T39" fmla="*/ 18 h 26"/>
              <a:gd name="T40" fmla="*/ 4 w 363"/>
              <a:gd name="T41" fmla="*/ 22 h 26"/>
              <a:gd name="T42" fmla="*/ 8 w 363"/>
              <a:gd name="T43" fmla="*/ 24 h 26"/>
              <a:gd name="T44" fmla="*/ 12 w 363"/>
              <a:gd name="T45" fmla="*/ 26 h 26"/>
              <a:gd name="T46" fmla="*/ 12 w 36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26">
                <a:moveTo>
                  <a:pt x="12" y="26"/>
                </a:moveTo>
                <a:lnTo>
                  <a:pt x="12" y="26"/>
                </a:lnTo>
                <a:lnTo>
                  <a:pt x="351" y="26"/>
                </a:lnTo>
                <a:lnTo>
                  <a:pt x="351" y="26"/>
                </a:lnTo>
                <a:lnTo>
                  <a:pt x="357" y="24"/>
                </a:lnTo>
                <a:lnTo>
                  <a:pt x="361" y="22"/>
                </a:lnTo>
                <a:lnTo>
                  <a:pt x="363" y="18"/>
                </a:lnTo>
                <a:lnTo>
                  <a:pt x="363" y="12"/>
                </a:lnTo>
                <a:lnTo>
                  <a:pt x="363" y="8"/>
                </a:lnTo>
                <a:lnTo>
                  <a:pt x="361" y="4"/>
                </a:lnTo>
                <a:lnTo>
                  <a:pt x="357" y="0"/>
                </a:lnTo>
                <a:lnTo>
                  <a:pt x="351" y="0"/>
                </a:lnTo>
                <a:lnTo>
                  <a:pt x="351" y="0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118">
            <a:extLst>
              <a:ext uri="{FF2B5EF4-FFF2-40B4-BE49-F238E27FC236}">
                <a16:creationId xmlns:a16="http://schemas.microsoft.com/office/drawing/2014/main" id="{43058157-1B60-A730-7325-EDD5F79BC803}"/>
              </a:ext>
            </a:extLst>
          </p:cNvPr>
          <p:cNvSpPr>
            <a:spLocks/>
          </p:cNvSpPr>
          <p:nvPr/>
        </p:nvSpPr>
        <p:spPr bwMode="auto">
          <a:xfrm>
            <a:off x="1433047" y="384884"/>
            <a:ext cx="577850" cy="41275"/>
          </a:xfrm>
          <a:custGeom>
            <a:avLst/>
            <a:gdLst>
              <a:gd name="T0" fmla="*/ 12 w 364"/>
              <a:gd name="T1" fmla="*/ 26 h 26"/>
              <a:gd name="T2" fmla="*/ 12 w 364"/>
              <a:gd name="T3" fmla="*/ 26 h 26"/>
              <a:gd name="T4" fmla="*/ 352 w 364"/>
              <a:gd name="T5" fmla="*/ 26 h 26"/>
              <a:gd name="T6" fmla="*/ 352 w 364"/>
              <a:gd name="T7" fmla="*/ 26 h 26"/>
              <a:gd name="T8" fmla="*/ 358 w 364"/>
              <a:gd name="T9" fmla="*/ 24 h 26"/>
              <a:gd name="T10" fmla="*/ 362 w 364"/>
              <a:gd name="T11" fmla="*/ 22 h 26"/>
              <a:gd name="T12" fmla="*/ 364 w 364"/>
              <a:gd name="T13" fmla="*/ 18 h 26"/>
              <a:gd name="T14" fmla="*/ 364 w 364"/>
              <a:gd name="T15" fmla="*/ 12 h 26"/>
              <a:gd name="T16" fmla="*/ 364 w 364"/>
              <a:gd name="T17" fmla="*/ 8 h 26"/>
              <a:gd name="T18" fmla="*/ 362 w 364"/>
              <a:gd name="T19" fmla="*/ 4 h 26"/>
              <a:gd name="T20" fmla="*/ 358 w 364"/>
              <a:gd name="T21" fmla="*/ 0 h 26"/>
              <a:gd name="T22" fmla="*/ 352 w 364"/>
              <a:gd name="T23" fmla="*/ 0 h 26"/>
              <a:gd name="T24" fmla="*/ 352 w 364"/>
              <a:gd name="T25" fmla="*/ 0 h 26"/>
              <a:gd name="T26" fmla="*/ 12 w 364"/>
              <a:gd name="T27" fmla="*/ 0 h 26"/>
              <a:gd name="T28" fmla="*/ 12 w 364"/>
              <a:gd name="T29" fmla="*/ 0 h 26"/>
              <a:gd name="T30" fmla="*/ 6 w 364"/>
              <a:gd name="T31" fmla="*/ 0 h 26"/>
              <a:gd name="T32" fmla="*/ 4 w 364"/>
              <a:gd name="T33" fmla="*/ 4 h 26"/>
              <a:gd name="T34" fmla="*/ 0 w 364"/>
              <a:gd name="T35" fmla="*/ 8 h 26"/>
              <a:gd name="T36" fmla="*/ 0 w 364"/>
              <a:gd name="T37" fmla="*/ 12 h 26"/>
              <a:gd name="T38" fmla="*/ 0 w 364"/>
              <a:gd name="T39" fmla="*/ 18 h 26"/>
              <a:gd name="T40" fmla="*/ 4 w 364"/>
              <a:gd name="T41" fmla="*/ 22 h 26"/>
              <a:gd name="T42" fmla="*/ 6 w 364"/>
              <a:gd name="T43" fmla="*/ 24 h 26"/>
              <a:gd name="T44" fmla="*/ 12 w 364"/>
              <a:gd name="T45" fmla="*/ 26 h 26"/>
              <a:gd name="T46" fmla="*/ 12 w 364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4" h="26">
                <a:moveTo>
                  <a:pt x="12" y="26"/>
                </a:moveTo>
                <a:lnTo>
                  <a:pt x="12" y="26"/>
                </a:lnTo>
                <a:lnTo>
                  <a:pt x="352" y="26"/>
                </a:lnTo>
                <a:lnTo>
                  <a:pt x="352" y="26"/>
                </a:lnTo>
                <a:lnTo>
                  <a:pt x="358" y="24"/>
                </a:lnTo>
                <a:lnTo>
                  <a:pt x="362" y="22"/>
                </a:lnTo>
                <a:lnTo>
                  <a:pt x="364" y="18"/>
                </a:lnTo>
                <a:lnTo>
                  <a:pt x="364" y="12"/>
                </a:lnTo>
                <a:lnTo>
                  <a:pt x="364" y="8"/>
                </a:lnTo>
                <a:lnTo>
                  <a:pt x="362" y="4"/>
                </a:lnTo>
                <a:lnTo>
                  <a:pt x="358" y="0"/>
                </a:lnTo>
                <a:lnTo>
                  <a:pt x="352" y="0"/>
                </a:lnTo>
                <a:lnTo>
                  <a:pt x="352" y="0"/>
                </a:lnTo>
                <a:lnTo>
                  <a:pt x="12" y="0"/>
                </a:lnTo>
                <a:lnTo>
                  <a:pt x="12" y="0"/>
                </a:lnTo>
                <a:lnTo>
                  <a:pt x="6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6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119">
            <a:extLst>
              <a:ext uri="{FF2B5EF4-FFF2-40B4-BE49-F238E27FC236}">
                <a16:creationId xmlns:a16="http://schemas.microsoft.com/office/drawing/2014/main" id="{C96EC99B-D4A3-95C2-DCF6-03AF3D1A828F}"/>
              </a:ext>
            </a:extLst>
          </p:cNvPr>
          <p:cNvSpPr>
            <a:spLocks/>
          </p:cNvSpPr>
          <p:nvPr/>
        </p:nvSpPr>
        <p:spPr bwMode="auto">
          <a:xfrm>
            <a:off x="344022" y="2299656"/>
            <a:ext cx="528638" cy="41275"/>
          </a:xfrm>
          <a:custGeom>
            <a:avLst/>
            <a:gdLst>
              <a:gd name="T0" fmla="*/ 12 w 333"/>
              <a:gd name="T1" fmla="*/ 26 h 26"/>
              <a:gd name="T2" fmla="*/ 12 w 333"/>
              <a:gd name="T3" fmla="*/ 26 h 26"/>
              <a:gd name="T4" fmla="*/ 319 w 333"/>
              <a:gd name="T5" fmla="*/ 26 h 26"/>
              <a:gd name="T6" fmla="*/ 319 w 333"/>
              <a:gd name="T7" fmla="*/ 26 h 26"/>
              <a:gd name="T8" fmla="*/ 325 w 333"/>
              <a:gd name="T9" fmla="*/ 24 h 26"/>
              <a:gd name="T10" fmla="*/ 329 w 333"/>
              <a:gd name="T11" fmla="*/ 22 h 26"/>
              <a:gd name="T12" fmla="*/ 331 w 333"/>
              <a:gd name="T13" fmla="*/ 18 h 26"/>
              <a:gd name="T14" fmla="*/ 333 w 333"/>
              <a:gd name="T15" fmla="*/ 12 h 26"/>
              <a:gd name="T16" fmla="*/ 331 w 333"/>
              <a:gd name="T17" fmla="*/ 8 h 26"/>
              <a:gd name="T18" fmla="*/ 329 w 333"/>
              <a:gd name="T19" fmla="*/ 4 h 26"/>
              <a:gd name="T20" fmla="*/ 325 w 333"/>
              <a:gd name="T21" fmla="*/ 2 h 26"/>
              <a:gd name="T22" fmla="*/ 319 w 333"/>
              <a:gd name="T23" fmla="*/ 0 h 26"/>
              <a:gd name="T24" fmla="*/ 319 w 333"/>
              <a:gd name="T25" fmla="*/ 0 h 26"/>
              <a:gd name="T26" fmla="*/ 12 w 333"/>
              <a:gd name="T27" fmla="*/ 0 h 26"/>
              <a:gd name="T28" fmla="*/ 12 w 333"/>
              <a:gd name="T29" fmla="*/ 0 h 26"/>
              <a:gd name="T30" fmla="*/ 8 w 333"/>
              <a:gd name="T31" fmla="*/ 2 h 26"/>
              <a:gd name="T32" fmla="*/ 4 w 333"/>
              <a:gd name="T33" fmla="*/ 4 h 26"/>
              <a:gd name="T34" fmla="*/ 0 w 333"/>
              <a:gd name="T35" fmla="*/ 8 h 26"/>
              <a:gd name="T36" fmla="*/ 0 w 333"/>
              <a:gd name="T37" fmla="*/ 12 h 26"/>
              <a:gd name="T38" fmla="*/ 0 w 333"/>
              <a:gd name="T39" fmla="*/ 18 h 26"/>
              <a:gd name="T40" fmla="*/ 4 w 333"/>
              <a:gd name="T41" fmla="*/ 22 h 26"/>
              <a:gd name="T42" fmla="*/ 8 w 333"/>
              <a:gd name="T43" fmla="*/ 24 h 26"/>
              <a:gd name="T44" fmla="*/ 12 w 333"/>
              <a:gd name="T45" fmla="*/ 26 h 26"/>
              <a:gd name="T46" fmla="*/ 12 w 33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3" h="26">
                <a:moveTo>
                  <a:pt x="12" y="26"/>
                </a:moveTo>
                <a:lnTo>
                  <a:pt x="12" y="26"/>
                </a:lnTo>
                <a:lnTo>
                  <a:pt x="319" y="26"/>
                </a:lnTo>
                <a:lnTo>
                  <a:pt x="319" y="26"/>
                </a:lnTo>
                <a:lnTo>
                  <a:pt x="325" y="24"/>
                </a:lnTo>
                <a:lnTo>
                  <a:pt x="329" y="22"/>
                </a:lnTo>
                <a:lnTo>
                  <a:pt x="331" y="18"/>
                </a:lnTo>
                <a:lnTo>
                  <a:pt x="333" y="12"/>
                </a:lnTo>
                <a:lnTo>
                  <a:pt x="331" y="8"/>
                </a:lnTo>
                <a:lnTo>
                  <a:pt x="329" y="4"/>
                </a:lnTo>
                <a:lnTo>
                  <a:pt x="325" y="2"/>
                </a:lnTo>
                <a:lnTo>
                  <a:pt x="319" y="0"/>
                </a:lnTo>
                <a:lnTo>
                  <a:pt x="319" y="0"/>
                </a:lnTo>
                <a:lnTo>
                  <a:pt x="12" y="0"/>
                </a:lnTo>
                <a:lnTo>
                  <a:pt x="12" y="0"/>
                </a:lnTo>
                <a:lnTo>
                  <a:pt x="8" y="2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FBE9476-F174-1EF8-643B-069E6C7FC114}"/>
              </a:ext>
            </a:extLst>
          </p:cNvPr>
          <p:cNvSpPr txBox="1"/>
          <p:nvPr/>
        </p:nvSpPr>
        <p:spPr>
          <a:xfrm>
            <a:off x="253955" y="2382669"/>
            <a:ext cx="1770744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Duration:</a:t>
            </a:r>
            <a:endParaRPr lang="ar-JO" sz="16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90 Minutes</a:t>
            </a:r>
          </a:p>
        </p:txBody>
      </p:sp>
      <p:pic>
        <p:nvPicPr>
          <p:cNvPr id="274" name="Picture 273" descr="A blue and white open book&#10;&#10;Description automatically generated">
            <a:extLst>
              <a:ext uri="{FF2B5EF4-FFF2-40B4-BE49-F238E27FC236}">
                <a16:creationId xmlns:a16="http://schemas.microsoft.com/office/drawing/2014/main" id="{433EC6AD-9B31-EFDC-C6D0-EFEF40C5F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1" y="529709"/>
            <a:ext cx="571050" cy="5641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C295F8F-6C4C-1754-4F10-8253917C309D}"/>
              </a:ext>
            </a:extLst>
          </p:cNvPr>
          <p:cNvGrpSpPr/>
          <p:nvPr/>
        </p:nvGrpSpPr>
        <p:grpSpPr>
          <a:xfrm>
            <a:off x="507534" y="113939"/>
            <a:ext cx="12176125" cy="6826250"/>
            <a:chOff x="507534" y="-361"/>
            <a:chExt cx="12176125" cy="6826250"/>
          </a:xfrm>
        </p:grpSpPr>
        <p:grpSp>
          <p:nvGrpSpPr>
            <p:cNvPr id="197" name="Group 63">
              <a:extLst>
                <a:ext uri="{FF2B5EF4-FFF2-40B4-BE49-F238E27FC236}">
                  <a16:creationId xmlns:a16="http://schemas.microsoft.com/office/drawing/2014/main" id="{8F4A2E91-5F12-CCE0-604F-C0E0598281B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7534" y="-361"/>
              <a:ext cx="12176125" cy="6826250"/>
              <a:chOff x="341" y="-9"/>
              <a:chExt cx="7670" cy="4300"/>
            </a:xfrm>
          </p:grpSpPr>
          <p:sp>
            <p:nvSpPr>
              <p:cNvPr id="198" name="AutoShape 62">
                <a:extLst>
                  <a:ext uri="{FF2B5EF4-FFF2-40B4-BE49-F238E27FC236}">
                    <a16:creationId xmlns:a16="http://schemas.microsoft.com/office/drawing/2014/main" id="{1585AF31-C22A-3A4F-D445-F547AF215E7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41" y="-9"/>
                <a:ext cx="7670" cy="4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64">
                <a:extLst>
                  <a:ext uri="{FF2B5EF4-FFF2-40B4-BE49-F238E27FC236}">
                    <a16:creationId xmlns:a16="http://schemas.microsoft.com/office/drawing/2014/main" id="{57965DF4-CB1E-0464-1D3E-7B607816C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452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39 h 641"/>
                  <a:gd name="T4" fmla="*/ 104 w 843"/>
                  <a:gd name="T5" fmla="*/ 633 h 641"/>
                  <a:gd name="T6" fmla="*/ 78 w 843"/>
                  <a:gd name="T7" fmla="*/ 623 h 641"/>
                  <a:gd name="T8" fmla="*/ 54 w 843"/>
                  <a:gd name="T9" fmla="*/ 605 h 641"/>
                  <a:gd name="T10" fmla="*/ 34 w 843"/>
                  <a:gd name="T11" fmla="*/ 585 h 641"/>
                  <a:gd name="T12" fmla="*/ 18 w 843"/>
                  <a:gd name="T13" fmla="*/ 561 h 641"/>
                  <a:gd name="T14" fmla="*/ 6 w 843"/>
                  <a:gd name="T15" fmla="*/ 535 h 641"/>
                  <a:gd name="T16" fmla="*/ 0 w 843"/>
                  <a:gd name="T17" fmla="*/ 508 h 641"/>
                  <a:gd name="T18" fmla="*/ 0 w 843"/>
                  <a:gd name="T19" fmla="*/ 147 h 641"/>
                  <a:gd name="T20" fmla="*/ 0 w 843"/>
                  <a:gd name="T21" fmla="*/ 131 h 641"/>
                  <a:gd name="T22" fmla="*/ 6 w 843"/>
                  <a:gd name="T23" fmla="*/ 103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3 h 641"/>
                  <a:gd name="T52" fmla="*/ 841 w 843"/>
                  <a:gd name="T53" fmla="*/ 131 h 641"/>
                  <a:gd name="T54" fmla="*/ 843 w 843"/>
                  <a:gd name="T55" fmla="*/ 492 h 641"/>
                  <a:gd name="T56" fmla="*/ 841 w 843"/>
                  <a:gd name="T57" fmla="*/ 508 h 641"/>
                  <a:gd name="T58" fmla="*/ 837 w 843"/>
                  <a:gd name="T59" fmla="*/ 535 h 641"/>
                  <a:gd name="T60" fmla="*/ 825 w 843"/>
                  <a:gd name="T61" fmla="*/ 561 h 641"/>
                  <a:gd name="T62" fmla="*/ 809 w 843"/>
                  <a:gd name="T63" fmla="*/ 585 h 641"/>
                  <a:gd name="T64" fmla="*/ 789 w 843"/>
                  <a:gd name="T65" fmla="*/ 605 h 641"/>
                  <a:gd name="T66" fmla="*/ 765 w 843"/>
                  <a:gd name="T67" fmla="*/ 623 h 641"/>
                  <a:gd name="T68" fmla="*/ 737 w 843"/>
                  <a:gd name="T69" fmla="*/ 633 h 641"/>
                  <a:gd name="T70" fmla="*/ 709 w 843"/>
                  <a:gd name="T71" fmla="*/ 639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39"/>
                    </a:lnTo>
                    <a:lnTo>
                      <a:pt x="118" y="637"/>
                    </a:lnTo>
                    <a:lnTo>
                      <a:pt x="104" y="633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5"/>
                    </a:lnTo>
                    <a:lnTo>
                      <a:pt x="44" y="597"/>
                    </a:lnTo>
                    <a:lnTo>
                      <a:pt x="34" y="585"/>
                    </a:lnTo>
                    <a:lnTo>
                      <a:pt x="26" y="575"/>
                    </a:lnTo>
                    <a:lnTo>
                      <a:pt x="18" y="561"/>
                    </a:lnTo>
                    <a:lnTo>
                      <a:pt x="12" y="549"/>
                    </a:lnTo>
                    <a:lnTo>
                      <a:pt x="6" y="535"/>
                    </a:lnTo>
                    <a:lnTo>
                      <a:pt x="2" y="521"/>
                    </a:lnTo>
                    <a:lnTo>
                      <a:pt x="0" y="508"/>
                    </a:lnTo>
                    <a:lnTo>
                      <a:pt x="0" y="492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1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8"/>
                    </a:lnTo>
                    <a:lnTo>
                      <a:pt x="26" y="64"/>
                    </a:lnTo>
                    <a:lnTo>
                      <a:pt x="34" y="54"/>
                    </a:lnTo>
                    <a:lnTo>
                      <a:pt x="44" y="42"/>
                    </a:lnTo>
                    <a:lnTo>
                      <a:pt x="54" y="34"/>
                    </a:lnTo>
                    <a:lnTo>
                      <a:pt x="66" y="24"/>
                    </a:lnTo>
                    <a:lnTo>
                      <a:pt x="78" y="18"/>
                    </a:lnTo>
                    <a:lnTo>
                      <a:pt x="90" y="10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0"/>
                    </a:lnTo>
                    <a:lnTo>
                      <a:pt x="765" y="18"/>
                    </a:lnTo>
                    <a:lnTo>
                      <a:pt x="777" y="24"/>
                    </a:lnTo>
                    <a:lnTo>
                      <a:pt x="789" y="34"/>
                    </a:lnTo>
                    <a:lnTo>
                      <a:pt x="799" y="42"/>
                    </a:lnTo>
                    <a:lnTo>
                      <a:pt x="809" y="54"/>
                    </a:lnTo>
                    <a:lnTo>
                      <a:pt x="817" y="64"/>
                    </a:lnTo>
                    <a:lnTo>
                      <a:pt x="825" y="78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1"/>
                    </a:lnTo>
                    <a:lnTo>
                      <a:pt x="843" y="147"/>
                    </a:lnTo>
                    <a:lnTo>
                      <a:pt x="843" y="492"/>
                    </a:lnTo>
                    <a:lnTo>
                      <a:pt x="843" y="492"/>
                    </a:lnTo>
                    <a:lnTo>
                      <a:pt x="841" y="508"/>
                    </a:lnTo>
                    <a:lnTo>
                      <a:pt x="839" y="521"/>
                    </a:lnTo>
                    <a:lnTo>
                      <a:pt x="837" y="535"/>
                    </a:lnTo>
                    <a:lnTo>
                      <a:pt x="831" y="549"/>
                    </a:lnTo>
                    <a:lnTo>
                      <a:pt x="825" y="561"/>
                    </a:lnTo>
                    <a:lnTo>
                      <a:pt x="817" y="575"/>
                    </a:lnTo>
                    <a:lnTo>
                      <a:pt x="809" y="585"/>
                    </a:lnTo>
                    <a:lnTo>
                      <a:pt x="799" y="597"/>
                    </a:lnTo>
                    <a:lnTo>
                      <a:pt x="789" y="605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3"/>
                    </a:lnTo>
                    <a:lnTo>
                      <a:pt x="723" y="637"/>
                    </a:lnTo>
                    <a:lnTo>
                      <a:pt x="709" y="639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65">
                <a:extLst>
                  <a:ext uri="{FF2B5EF4-FFF2-40B4-BE49-F238E27FC236}">
                    <a16:creationId xmlns:a16="http://schemas.microsoft.com/office/drawing/2014/main" id="{FB34C484-EDB0-16AC-C1A4-7681EA7B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452"/>
                <a:ext cx="2832" cy="653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5 h 641"/>
                  <a:gd name="T18" fmla="*/ 2 w 2832"/>
                  <a:gd name="T19" fmla="*/ 569 h 641"/>
                  <a:gd name="T20" fmla="*/ 0 w 2832"/>
                  <a:gd name="T21" fmla="*/ 551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0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0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7 h 641"/>
                  <a:gd name="T62" fmla="*/ 2832 w 2832"/>
                  <a:gd name="T63" fmla="*/ 551 h 641"/>
                  <a:gd name="T64" fmla="*/ 2832 w 2832"/>
                  <a:gd name="T65" fmla="*/ 551 h 641"/>
                  <a:gd name="T66" fmla="*/ 2830 w 2832"/>
                  <a:gd name="T67" fmla="*/ 569 h 641"/>
                  <a:gd name="T68" fmla="*/ 2824 w 2832"/>
                  <a:gd name="T69" fmla="*/ 585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5"/>
                    </a:lnTo>
                    <a:lnTo>
                      <a:pt x="2" y="569"/>
                    </a:lnTo>
                    <a:lnTo>
                      <a:pt x="0" y="551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0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0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7"/>
                    </a:lnTo>
                    <a:lnTo>
                      <a:pt x="2832" y="551"/>
                    </a:lnTo>
                    <a:lnTo>
                      <a:pt x="2832" y="551"/>
                    </a:lnTo>
                    <a:lnTo>
                      <a:pt x="2830" y="569"/>
                    </a:lnTo>
                    <a:lnTo>
                      <a:pt x="2824" y="585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66">
                <a:extLst>
                  <a:ext uri="{FF2B5EF4-FFF2-40B4-BE49-F238E27FC236}">
                    <a16:creationId xmlns:a16="http://schemas.microsoft.com/office/drawing/2014/main" id="{1155BAB9-09DF-5DA3-01A7-6FEB14FDB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444"/>
                <a:ext cx="621" cy="619"/>
              </a:xfrm>
              <a:custGeom>
                <a:avLst/>
                <a:gdLst>
                  <a:gd name="T0" fmla="*/ 621 w 621"/>
                  <a:gd name="T1" fmla="*/ 309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2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3 h 619"/>
                  <a:gd name="T14" fmla="*/ 373 w 621"/>
                  <a:gd name="T15" fmla="*/ 611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7 h 619"/>
                  <a:gd name="T26" fmla="*/ 71 w 621"/>
                  <a:gd name="T27" fmla="*/ 506 h 619"/>
                  <a:gd name="T28" fmla="*/ 37 w 621"/>
                  <a:gd name="T29" fmla="*/ 456 h 619"/>
                  <a:gd name="T30" fmla="*/ 14 w 621"/>
                  <a:gd name="T31" fmla="*/ 402 h 619"/>
                  <a:gd name="T32" fmla="*/ 2 w 621"/>
                  <a:gd name="T33" fmla="*/ 340 h 619"/>
                  <a:gd name="T34" fmla="*/ 0 w 621"/>
                  <a:gd name="T35" fmla="*/ 309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2 h 619"/>
                  <a:gd name="T44" fmla="*/ 137 w 621"/>
                  <a:gd name="T45" fmla="*/ 54 h 619"/>
                  <a:gd name="T46" fmla="*/ 189 w 621"/>
                  <a:gd name="T47" fmla="*/ 24 h 619"/>
                  <a:gd name="T48" fmla="*/ 247 w 621"/>
                  <a:gd name="T49" fmla="*/ 6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2 h 619"/>
                  <a:gd name="T60" fmla="*/ 549 w 621"/>
                  <a:gd name="T61" fmla="*/ 113 h 619"/>
                  <a:gd name="T62" fmla="*/ 583 w 621"/>
                  <a:gd name="T63" fmla="*/ 161 h 619"/>
                  <a:gd name="T64" fmla="*/ 607 w 621"/>
                  <a:gd name="T65" fmla="*/ 217 h 619"/>
                  <a:gd name="T66" fmla="*/ 619 w 621"/>
                  <a:gd name="T67" fmla="*/ 277 h 619"/>
                  <a:gd name="T68" fmla="*/ 621 w 621"/>
                  <a:gd name="T69" fmla="*/ 309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09"/>
                    </a:moveTo>
                    <a:lnTo>
                      <a:pt x="621" y="309"/>
                    </a:lnTo>
                    <a:lnTo>
                      <a:pt x="619" y="340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6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7"/>
                    </a:lnTo>
                    <a:lnTo>
                      <a:pt x="507" y="547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3"/>
                    </a:lnTo>
                    <a:lnTo>
                      <a:pt x="403" y="605"/>
                    </a:lnTo>
                    <a:lnTo>
                      <a:pt x="373" y="611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1"/>
                    </a:lnTo>
                    <a:lnTo>
                      <a:pt x="217" y="605"/>
                    </a:lnTo>
                    <a:lnTo>
                      <a:pt x="189" y="593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7"/>
                    </a:lnTo>
                    <a:lnTo>
                      <a:pt x="91" y="527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6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0"/>
                    </a:lnTo>
                    <a:lnTo>
                      <a:pt x="0" y="309"/>
                    </a:lnTo>
                    <a:lnTo>
                      <a:pt x="0" y="309"/>
                    </a:lnTo>
                    <a:lnTo>
                      <a:pt x="2" y="277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9"/>
                    </a:lnTo>
                    <a:lnTo>
                      <a:pt x="37" y="161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2"/>
                    </a:lnTo>
                    <a:lnTo>
                      <a:pt x="113" y="72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2"/>
                    </a:lnTo>
                    <a:lnTo>
                      <a:pt x="529" y="92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1"/>
                    </a:lnTo>
                    <a:lnTo>
                      <a:pt x="597" y="189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7"/>
                    </a:lnTo>
                    <a:lnTo>
                      <a:pt x="621" y="309"/>
                    </a:lnTo>
                    <a:lnTo>
                      <a:pt x="621" y="309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67">
                <a:extLst>
                  <a:ext uri="{FF2B5EF4-FFF2-40B4-BE49-F238E27FC236}">
                    <a16:creationId xmlns:a16="http://schemas.microsoft.com/office/drawing/2014/main" id="{D4CFC7DF-0F9C-A2A2-9055-71EFB6AAE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510"/>
                <a:ext cx="490" cy="487"/>
              </a:xfrm>
              <a:custGeom>
                <a:avLst/>
                <a:gdLst>
                  <a:gd name="T0" fmla="*/ 490 w 490"/>
                  <a:gd name="T1" fmla="*/ 243 h 487"/>
                  <a:gd name="T2" fmla="*/ 484 w 490"/>
                  <a:gd name="T3" fmla="*/ 292 h 487"/>
                  <a:gd name="T4" fmla="*/ 470 w 490"/>
                  <a:gd name="T5" fmla="*/ 338 h 487"/>
                  <a:gd name="T6" fmla="*/ 448 w 490"/>
                  <a:gd name="T7" fmla="*/ 380 h 487"/>
                  <a:gd name="T8" fmla="*/ 418 w 490"/>
                  <a:gd name="T9" fmla="*/ 416 h 487"/>
                  <a:gd name="T10" fmla="*/ 382 w 490"/>
                  <a:gd name="T11" fmla="*/ 446 h 487"/>
                  <a:gd name="T12" fmla="*/ 340 w 490"/>
                  <a:gd name="T13" fmla="*/ 467 h 487"/>
                  <a:gd name="T14" fmla="*/ 294 w 490"/>
                  <a:gd name="T15" fmla="*/ 481 h 487"/>
                  <a:gd name="T16" fmla="*/ 246 w 490"/>
                  <a:gd name="T17" fmla="*/ 487 h 487"/>
                  <a:gd name="T18" fmla="*/ 220 w 490"/>
                  <a:gd name="T19" fmla="*/ 485 h 487"/>
                  <a:gd name="T20" fmla="*/ 172 w 490"/>
                  <a:gd name="T21" fmla="*/ 475 h 487"/>
                  <a:gd name="T22" fmla="*/ 128 w 490"/>
                  <a:gd name="T23" fmla="*/ 458 h 487"/>
                  <a:gd name="T24" fmla="*/ 90 w 490"/>
                  <a:gd name="T25" fmla="*/ 432 h 487"/>
                  <a:gd name="T26" fmla="*/ 56 w 490"/>
                  <a:gd name="T27" fmla="*/ 398 h 487"/>
                  <a:gd name="T28" fmla="*/ 30 w 490"/>
                  <a:gd name="T29" fmla="*/ 360 h 487"/>
                  <a:gd name="T30" fmla="*/ 12 w 490"/>
                  <a:gd name="T31" fmla="*/ 316 h 487"/>
                  <a:gd name="T32" fmla="*/ 2 w 490"/>
                  <a:gd name="T33" fmla="*/ 268 h 487"/>
                  <a:gd name="T34" fmla="*/ 0 w 490"/>
                  <a:gd name="T35" fmla="*/ 243 h 487"/>
                  <a:gd name="T36" fmla="*/ 6 w 490"/>
                  <a:gd name="T37" fmla="*/ 195 h 487"/>
                  <a:gd name="T38" fmla="*/ 20 w 490"/>
                  <a:gd name="T39" fmla="*/ 149 h 487"/>
                  <a:gd name="T40" fmla="*/ 42 w 490"/>
                  <a:gd name="T41" fmla="*/ 107 h 487"/>
                  <a:gd name="T42" fmla="*/ 72 w 490"/>
                  <a:gd name="T43" fmla="*/ 71 h 487"/>
                  <a:gd name="T44" fmla="*/ 108 w 490"/>
                  <a:gd name="T45" fmla="*/ 41 h 487"/>
                  <a:gd name="T46" fmla="*/ 150 w 490"/>
                  <a:gd name="T47" fmla="*/ 20 h 487"/>
                  <a:gd name="T48" fmla="*/ 196 w 490"/>
                  <a:gd name="T49" fmla="*/ 6 h 487"/>
                  <a:gd name="T50" fmla="*/ 246 w 490"/>
                  <a:gd name="T51" fmla="*/ 0 h 487"/>
                  <a:gd name="T52" fmla="*/ 270 w 490"/>
                  <a:gd name="T53" fmla="*/ 2 h 487"/>
                  <a:gd name="T54" fmla="*/ 318 w 490"/>
                  <a:gd name="T55" fmla="*/ 12 h 487"/>
                  <a:gd name="T56" fmla="*/ 362 w 490"/>
                  <a:gd name="T57" fmla="*/ 29 h 487"/>
                  <a:gd name="T58" fmla="*/ 400 w 490"/>
                  <a:gd name="T59" fmla="*/ 55 h 487"/>
                  <a:gd name="T60" fmla="*/ 434 w 490"/>
                  <a:gd name="T61" fmla="*/ 89 h 487"/>
                  <a:gd name="T62" fmla="*/ 460 w 490"/>
                  <a:gd name="T63" fmla="*/ 127 h 487"/>
                  <a:gd name="T64" fmla="*/ 478 w 490"/>
                  <a:gd name="T65" fmla="*/ 171 h 487"/>
                  <a:gd name="T66" fmla="*/ 488 w 490"/>
                  <a:gd name="T67" fmla="*/ 219 h 487"/>
                  <a:gd name="T68" fmla="*/ 490 w 490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7">
                    <a:moveTo>
                      <a:pt x="490" y="243"/>
                    </a:moveTo>
                    <a:lnTo>
                      <a:pt x="490" y="243"/>
                    </a:lnTo>
                    <a:lnTo>
                      <a:pt x="488" y="268"/>
                    </a:lnTo>
                    <a:lnTo>
                      <a:pt x="484" y="292"/>
                    </a:lnTo>
                    <a:lnTo>
                      <a:pt x="478" y="316"/>
                    </a:lnTo>
                    <a:lnTo>
                      <a:pt x="470" y="338"/>
                    </a:lnTo>
                    <a:lnTo>
                      <a:pt x="460" y="360"/>
                    </a:lnTo>
                    <a:lnTo>
                      <a:pt x="448" y="380"/>
                    </a:lnTo>
                    <a:lnTo>
                      <a:pt x="434" y="398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7"/>
                    </a:lnTo>
                    <a:lnTo>
                      <a:pt x="318" y="475"/>
                    </a:lnTo>
                    <a:lnTo>
                      <a:pt x="294" y="481"/>
                    </a:lnTo>
                    <a:lnTo>
                      <a:pt x="270" y="485"/>
                    </a:lnTo>
                    <a:lnTo>
                      <a:pt x="246" y="487"/>
                    </a:lnTo>
                    <a:lnTo>
                      <a:pt x="246" y="487"/>
                    </a:lnTo>
                    <a:lnTo>
                      <a:pt x="220" y="485"/>
                    </a:lnTo>
                    <a:lnTo>
                      <a:pt x="196" y="481"/>
                    </a:lnTo>
                    <a:lnTo>
                      <a:pt x="172" y="475"/>
                    </a:lnTo>
                    <a:lnTo>
                      <a:pt x="150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6"/>
                    </a:lnTo>
                    <a:lnTo>
                      <a:pt x="6" y="292"/>
                    </a:lnTo>
                    <a:lnTo>
                      <a:pt x="2" y="268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1"/>
                    </a:lnTo>
                    <a:lnTo>
                      <a:pt x="20" y="149"/>
                    </a:lnTo>
                    <a:lnTo>
                      <a:pt x="30" y="127"/>
                    </a:lnTo>
                    <a:lnTo>
                      <a:pt x="42" y="107"/>
                    </a:lnTo>
                    <a:lnTo>
                      <a:pt x="56" y="89"/>
                    </a:lnTo>
                    <a:lnTo>
                      <a:pt x="72" y="71"/>
                    </a:lnTo>
                    <a:lnTo>
                      <a:pt x="90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29"/>
                    </a:lnTo>
                    <a:lnTo>
                      <a:pt x="382" y="41"/>
                    </a:lnTo>
                    <a:lnTo>
                      <a:pt x="400" y="55"/>
                    </a:lnTo>
                    <a:lnTo>
                      <a:pt x="418" y="71"/>
                    </a:lnTo>
                    <a:lnTo>
                      <a:pt x="434" y="89"/>
                    </a:lnTo>
                    <a:lnTo>
                      <a:pt x="448" y="107"/>
                    </a:lnTo>
                    <a:lnTo>
                      <a:pt x="460" y="127"/>
                    </a:lnTo>
                    <a:lnTo>
                      <a:pt x="470" y="149"/>
                    </a:lnTo>
                    <a:lnTo>
                      <a:pt x="478" y="171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3"/>
                    </a:lnTo>
                    <a:lnTo>
                      <a:pt x="490" y="243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68">
                <a:extLst>
                  <a:ext uri="{FF2B5EF4-FFF2-40B4-BE49-F238E27FC236}">
                    <a16:creationId xmlns:a16="http://schemas.microsoft.com/office/drawing/2014/main" id="{845BD895-AE96-7DD5-ED79-0B9A7B486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1155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7 h 641"/>
                  <a:gd name="T16" fmla="*/ 0 w 843"/>
                  <a:gd name="T17" fmla="*/ 507 h 641"/>
                  <a:gd name="T18" fmla="*/ 0 w 843"/>
                  <a:gd name="T19" fmla="*/ 147 h 641"/>
                  <a:gd name="T20" fmla="*/ 0 w 843"/>
                  <a:gd name="T21" fmla="*/ 133 h 641"/>
                  <a:gd name="T22" fmla="*/ 6 w 843"/>
                  <a:gd name="T23" fmla="*/ 103 h 641"/>
                  <a:gd name="T24" fmla="*/ 18 w 843"/>
                  <a:gd name="T25" fmla="*/ 77 h 641"/>
                  <a:gd name="T26" fmla="*/ 34 w 843"/>
                  <a:gd name="T27" fmla="*/ 53 h 641"/>
                  <a:gd name="T28" fmla="*/ 54 w 843"/>
                  <a:gd name="T29" fmla="*/ 33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3 h 641"/>
                  <a:gd name="T46" fmla="*/ 809 w 843"/>
                  <a:gd name="T47" fmla="*/ 53 h 641"/>
                  <a:gd name="T48" fmla="*/ 825 w 843"/>
                  <a:gd name="T49" fmla="*/ 77 h 641"/>
                  <a:gd name="T50" fmla="*/ 837 w 843"/>
                  <a:gd name="T51" fmla="*/ 103 h 641"/>
                  <a:gd name="T52" fmla="*/ 841 w 843"/>
                  <a:gd name="T53" fmla="*/ 133 h 641"/>
                  <a:gd name="T54" fmla="*/ 843 w 843"/>
                  <a:gd name="T55" fmla="*/ 491 h 641"/>
                  <a:gd name="T56" fmla="*/ 841 w 843"/>
                  <a:gd name="T57" fmla="*/ 507 h 641"/>
                  <a:gd name="T58" fmla="*/ 837 w 843"/>
                  <a:gd name="T59" fmla="*/ 537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7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49"/>
                    </a:lnTo>
                    <a:lnTo>
                      <a:pt x="6" y="537"/>
                    </a:lnTo>
                    <a:lnTo>
                      <a:pt x="2" y="521"/>
                    </a:lnTo>
                    <a:lnTo>
                      <a:pt x="0" y="507"/>
                    </a:lnTo>
                    <a:lnTo>
                      <a:pt x="0" y="49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3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4" y="53"/>
                    </a:lnTo>
                    <a:lnTo>
                      <a:pt x="44" y="43"/>
                    </a:lnTo>
                    <a:lnTo>
                      <a:pt x="54" y="33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3"/>
                    </a:lnTo>
                    <a:lnTo>
                      <a:pt x="799" y="43"/>
                    </a:lnTo>
                    <a:lnTo>
                      <a:pt x="809" y="53"/>
                    </a:lnTo>
                    <a:lnTo>
                      <a:pt x="817" y="65"/>
                    </a:lnTo>
                    <a:lnTo>
                      <a:pt x="825" y="77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3"/>
                    </a:lnTo>
                    <a:lnTo>
                      <a:pt x="843" y="147"/>
                    </a:lnTo>
                    <a:lnTo>
                      <a:pt x="843" y="491"/>
                    </a:lnTo>
                    <a:lnTo>
                      <a:pt x="843" y="491"/>
                    </a:lnTo>
                    <a:lnTo>
                      <a:pt x="841" y="507"/>
                    </a:lnTo>
                    <a:lnTo>
                      <a:pt x="839" y="521"/>
                    </a:lnTo>
                    <a:lnTo>
                      <a:pt x="837" y="537"/>
                    </a:lnTo>
                    <a:lnTo>
                      <a:pt x="831" y="549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7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69">
                <a:extLst>
                  <a:ext uri="{FF2B5EF4-FFF2-40B4-BE49-F238E27FC236}">
                    <a16:creationId xmlns:a16="http://schemas.microsoft.com/office/drawing/2014/main" id="{0D94055B-1220-6485-6C4E-3B73EF680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155"/>
                <a:ext cx="2832" cy="667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69 h 641"/>
                  <a:gd name="T28" fmla="*/ 6 w 2832"/>
                  <a:gd name="T29" fmla="*/ 53 h 641"/>
                  <a:gd name="T30" fmla="*/ 16 w 2832"/>
                  <a:gd name="T31" fmla="*/ 37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7 h 641"/>
                  <a:gd name="T56" fmla="*/ 2824 w 2832"/>
                  <a:gd name="T57" fmla="*/ 53 h 641"/>
                  <a:gd name="T58" fmla="*/ 2830 w 2832"/>
                  <a:gd name="T59" fmla="*/ 69 h 641"/>
                  <a:gd name="T60" fmla="*/ 2832 w 2832"/>
                  <a:gd name="T61" fmla="*/ 87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9"/>
                    </a:lnTo>
                    <a:lnTo>
                      <a:pt x="6" y="53"/>
                    </a:lnTo>
                    <a:lnTo>
                      <a:pt x="16" y="37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7"/>
                    </a:lnTo>
                    <a:lnTo>
                      <a:pt x="2824" y="53"/>
                    </a:lnTo>
                    <a:lnTo>
                      <a:pt x="2830" y="69"/>
                    </a:lnTo>
                    <a:lnTo>
                      <a:pt x="2832" y="87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70">
                <a:extLst>
                  <a:ext uri="{FF2B5EF4-FFF2-40B4-BE49-F238E27FC236}">
                    <a16:creationId xmlns:a16="http://schemas.microsoft.com/office/drawing/2014/main" id="{9EFCA895-7882-3D90-FD43-64E5FCAB5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1147"/>
                <a:ext cx="621" cy="619"/>
              </a:xfrm>
              <a:custGeom>
                <a:avLst/>
                <a:gdLst>
                  <a:gd name="T0" fmla="*/ 621 w 621"/>
                  <a:gd name="T1" fmla="*/ 310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3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5 h 619"/>
                  <a:gd name="T14" fmla="*/ 373 w 621"/>
                  <a:gd name="T15" fmla="*/ 613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9 h 619"/>
                  <a:gd name="T26" fmla="*/ 71 w 621"/>
                  <a:gd name="T27" fmla="*/ 505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2 h 619"/>
                  <a:gd name="T34" fmla="*/ 0 w 621"/>
                  <a:gd name="T35" fmla="*/ 310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1 h 619"/>
                  <a:gd name="T44" fmla="*/ 137 w 621"/>
                  <a:gd name="T45" fmla="*/ 53 h 619"/>
                  <a:gd name="T46" fmla="*/ 189 w 621"/>
                  <a:gd name="T47" fmla="*/ 26 h 619"/>
                  <a:gd name="T48" fmla="*/ 247 w 621"/>
                  <a:gd name="T49" fmla="*/ 8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7 h 619"/>
                  <a:gd name="T58" fmla="*/ 507 w 621"/>
                  <a:gd name="T59" fmla="*/ 71 h 619"/>
                  <a:gd name="T60" fmla="*/ 549 w 621"/>
                  <a:gd name="T61" fmla="*/ 113 h 619"/>
                  <a:gd name="T62" fmla="*/ 583 w 621"/>
                  <a:gd name="T63" fmla="*/ 163 h 619"/>
                  <a:gd name="T64" fmla="*/ 607 w 621"/>
                  <a:gd name="T65" fmla="*/ 219 h 619"/>
                  <a:gd name="T66" fmla="*/ 619 w 621"/>
                  <a:gd name="T67" fmla="*/ 278 h 619"/>
                  <a:gd name="T68" fmla="*/ 621 w 621"/>
                  <a:gd name="T69" fmla="*/ 310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0"/>
                    </a:moveTo>
                    <a:lnTo>
                      <a:pt x="621" y="310"/>
                    </a:lnTo>
                    <a:lnTo>
                      <a:pt x="619" y="342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3"/>
                    </a:lnTo>
                    <a:lnTo>
                      <a:pt x="549" y="505"/>
                    </a:lnTo>
                    <a:lnTo>
                      <a:pt x="529" y="527"/>
                    </a:lnTo>
                    <a:lnTo>
                      <a:pt x="507" y="549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5"/>
                    </a:lnTo>
                    <a:lnTo>
                      <a:pt x="403" y="605"/>
                    </a:lnTo>
                    <a:lnTo>
                      <a:pt x="373" y="613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3"/>
                    </a:lnTo>
                    <a:lnTo>
                      <a:pt x="217" y="605"/>
                    </a:lnTo>
                    <a:lnTo>
                      <a:pt x="189" y="595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9"/>
                    </a:lnTo>
                    <a:lnTo>
                      <a:pt x="91" y="527"/>
                    </a:lnTo>
                    <a:lnTo>
                      <a:pt x="71" y="505"/>
                    </a:lnTo>
                    <a:lnTo>
                      <a:pt x="53" y="483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2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2" y="278"/>
                    </a:lnTo>
                    <a:lnTo>
                      <a:pt x="6" y="247"/>
                    </a:lnTo>
                    <a:lnTo>
                      <a:pt x="14" y="219"/>
                    </a:lnTo>
                    <a:lnTo>
                      <a:pt x="24" y="189"/>
                    </a:lnTo>
                    <a:lnTo>
                      <a:pt x="37" y="163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1"/>
                    </a:lnTo>
                    <a:lnTo>
                      <a:pt x="113" y="71"/>
                    </a:lnTo>
                    <a:lnTo>
                      <a:pt x="137" y="53"/>
                    </a:lnTo>
                    <a:lnTo>
                      <a:pt x="163" y="37"/>
                    </a:lnTo>
                    <a:lnTo>
                      <a:pt x="189" y="26"/>
                    </a:lnTo>
                    <a:lnTo>
                      <a:pt x="217" y="14"/>
                    </a:lnTo>
                    <a:lnTo>
                      <a:pt x="247" y="8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8"/>
                    </a:lnTo>
                    <a:lnTo>
                      <a:pt x="403" y="14"/>
                    </a:lnTo>
                    <a:lnTo>
                      <a:pt x="431" y="26"/>
                    </a:lnTo>
                    <a:lnTo>
                      <a:pt x="459" y="37"/>
                    </a:lnTo>
                    <a:lnTo>
                      <a:pt x="483" y="53"/>
                    </a:lnTo>
                    <a:lnTo>
                      <a:pt x="507" y="71"/>
                    </a:lnTo>
                    <a:lnTo>
                      <a:pt x="529" y="91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3"/>
                    </a:lnTo>
                    <a:lnTo>
                      <a:pt x="597" y="189"/>
                    </a:lnTo>
                    <a:lnTo>
                      <a:pt x="607" y="219"/>
                    </a:lnTo>
                    <a:lnTo>
                      <a:pt x="615" y="247"/>
                    </a:lnTo>
                    <a:lnTo>
                      <a:pt x="619" y="278"/>
                    </a:lnTo>
                    <a:lnTo>
                      <a:pt x="621" y="310"/>
                    </a:lnTo>
                    <a:lnTo>
                      <a:pt x="621" y="310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71">
                <a:extLst>
                  <a:ext uri="{FF2B5EF4-FFF2-40B4-BE49-F238E27FC236}">
                    <a16:creationId xmlns:a16="http://schemas.microsoft.com/office/drawing/2014/main" id="{FEE3F49F-FE77-3D39-1283-37D5D8E08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212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9 h 488"/>
                  <a:gd name="T6" fmla="*/ 448 w 490"/>
                  <a:gd name="T7" fmla="*/ 381 h 488"/>
                  <a:gd name="T8" fmla="*/ 418 w 490"/>
                  <a:gd name="T9" fmla="*/ 416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4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9 h 488"/>
                  <a:gd name="T28" fmla="*/ 30 w 490"/>
                  <a:gd name="T29" fmla="*/ 361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5 h 488"/>
                  <a:gd name="T38" fmla="*/ 20 w 490"/>
                  <a:gd name="T39" fmla="*/ 150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8 h 488"/>
                  <a:gd name="T64" fmla="*/ 478 w 490"/>
                  <a:gd name="T65" fmla="*/ 172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9"/>
                    </a:lnTo>
                    <a:lnTo>
                      <a:pt x="460" y="361"/>
                    </a:lnTo>
                    <a:lnTo>
                      <a:pt x="448" y="381"/>
                    </a:lnTo>
                    <a:lnTo>
                      <a:pt x="434" y="399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4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4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9"/>
                    </a:lnTo>
                    <a:lnTo>
                      <a:pt x="42" y="381"/>
                    </a:lnTo>
                    <a:lnTo>
                      <a:pt x="30" y="361"/>
                    </a:lnTo>
                    <a:lnTo>
                      <a:pt x="20" y="339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2"/>
                    </a:lnTo>
                    <a:lnTo>
                      <a:pt x="20" y="150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8"/>
                    </a:lnTo>
                    <a:lnTo>
                      <a:pt x="470" y="150"/>
                    </a:lnTo>
                    <a:lnTo>
                      <a:pt x="478" y="172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72">
                <a:extLst>
                  <a:ext uri="{FF2B5EF4-FFF2-40B4-BE49-F238E27FC236}">
                    <a16:creationId xmlns:a16="http://schemas.microsoft.com/office/drawing/2014/main" id="{2AD26FB0-4211-962B-2707-1856F8EDF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1865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39 h 641"/>
                  <a:gd name="T4" fmla="*/ 104 w 843"/>
                  <a:gd name="T5" fmla="*/ 633 h 641"/>
                  <a:gd name="T6" fmla="*/ 78 w 843"/>
                  <a:gd name="T7" fmla="*/ 623 h 641"/>
                  <a:gd name="T8" fmla="*/ 54 w 843"/>
                  <a:gd name="T9" fmla="*/ 608 h 641"/>
                  <a:gd name="T10" fmla="*/ 34 w 843"/>
                  <a:gd name="T11" fmla="*/ 588 h 641"/>
                  <a:gd name="T12" fmla="*/ 18 w 843"/>
                  <a:gd name="T13" fmla="*/ 564 h 641"/>
                  <a:gd name="T14" fmla="*/ 6 w 843"/>
                  <a:gd name="T15" fmla="*/ 536 h 641"/>
                  <a:gd name="T16" fmla="*/ 0 w 843"/>
                  <a:gd name="T17" fmla="*/ 508 h 641"/>
                  <a:gd name="T18" fmla="*/ 0 w 843"/>
                  <a:gd name="T19" fmla="*/ 148 h 641"/>
                  <a:gd name="T20" fmla="*/ 0 w 843"/>
                  <a:gd name="T21" fmla="*/ 134 h 641"/>
                  <a:gd name="T22" fmla="*/ 6 w 843"/>
                  <a:gd name="T23" fmla="*/ 104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4 h 641"/>
                  <a:gd name="T52" fmla="*/ 841 w 843"/>
                  <a:gd name="T53" fmla="*/ 134 h 641"/>
                  <a:gd name="T54" fmla="*/ 843 w 843"/>
                  <a:gd name="T55" fmla="*/ 492 h 641"/>
                  <a:gd name="T56" fmla="*/ 841 w 843"/>
                  <a:gd name="T57" fmla="*/ 508 h 641"/>
                  <a:gd name="T58" fmla="*/ 837 w 843"/>
                  <a:gd name="T59" fmla="*/ 536 h 641"/>
                  <a:gd name="T60" fmla="*/ 825 w 843"/>
                  <a:gd name="T61" fmla="*/ 564 h 641"/>
                  <a:gd name="T62" fmla="*/ 809 w 843"/>
                  <a:gd name="T63" fmla="*/ 588 h 641"/>
                  <a:gd name="T64" fmla="*/ 789 w 843"/>
                  <a:gd name="T65" fmla="*/ 608 h 641"/>
                  <a:gd name="T66" fmla="*/ 765 w 843"/>
                  <a:gd name="T67" fmla="*/ 623 h 641"/>
                  <a:gd name="T68" fmla="*/ 737 w 843"/>
                  <a:gd name="T69" fmla="*/ 633 h 641"/>
                  <a:gd name="T70" fmla="*/ 709 w 843"/>
                  <a:gd name="T71" fmla="*/ 639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39"/>
                    </a:lnTo>
                    <a:lnTo>
                      <a:pt x="118" y="637"/>
                    </a:lnTo>
                    <a:lnTo>
                      <a:pt x="104" y="633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8"/>
                    </a:lnTo>
                    <a:lnTo>
                      <a:pt x="44" y="598"/>
                    </a:lnTo>
                    <a:lnTo>
                      <a:pt x="34" y="588"/>
                    </a:lnTo>
                    <a:lnTo>
                      <a:pt x="26" y="576"/>
                    </a:lnTo>
                    <a:lnTo>
                      <a:pt x="18" y="564"/>
                    </a:lnTo>
                    <a:lnTo>
                      <a:pt x="12" y="550"/>
                    </a:lnTo>
                    <a:lnTo>
                      <a:pt x="6" y="536"/>
                    </a:lnTo>
                    <a:lnTo>
                      <a:pt x="2" y="522"/>
                    </a:lnTo>
                    <a:lnTo>
                      <a:pt x="0" y="508"/>
                    </a:lnTo>
                    <a:lnTo>
                      <a:pt x="0" y="492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0" y="134"/>
                    </a:lnTo>
                    <a:lnTo>
                      <a:pt x="2" y="118"/>
                    </a:lnTo>
                    <a:lnTo>
                      <a:pt x="6" y="104"/>
                    </a:lnTo>
                    <a:lnTo>
                      <a:pt x="12" y="90"/>
                    </a:lnTo>
                    <a:lnTo>
                      <a:pt x="18" y="78"/>
                    </a:lnTo>
                    <a:lnTo>
                      <a:pt x="26" y="66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6"/>
                    </a:lnTo>
                    <a:lnTo>
                      <a:pt x="825" y="78"/>
                    </a:lnTo>
                    <a:lnTo>
                      <a:pt x="831" y="90"/>
                    </a:lnTo>
                    <a:lnTo>
                      <a:pt x="837" y="104"/>
                    </a:lnTo>
                    <a:lnTo>
                      <a:pt x="839" y="118"/>
                    </a:lnTo>
                    <a:lnTo>
                      <a:pt x="841" y="134"/>
                    </a:lnTo>
                    <a:lnTo>
                      <a:pt x="843" y="148"/>
                    </a:lnTo>
                    <a:lnTo>
                      <a:pt x="843" y="492"/>
                    </a:lnTo>
                    <a:lnTo>
                      <a:pt x="843" y="492"/>
                    </a:lnTo>
                    <a:lnTo>
                      <a:pt x="841" y="508"/>
                    </a:lnTo>
                    <a:lnTo>
                      <a:pt x="839" y="522"/>
                    </a:lnTo>
                    <a:lnTo>
                      <a:pt x="837" y="536"/>
                    </a:lnTo>
                    <a:lnTo>
                      <a:pt x="831" y="550"/>
                    </a:lnTo>
                    <a:lnTo>
                      <a:pt x="825" y="564"/>
                    </a:lnTo>
                    <a:lnTo>
                      <a:pt x="817" y="576"/>
                    </a:lnTo>
                    <a:lnTo>
                      <a:pt x="809" y="588"/>
                    </a:lnTo>
                    <a:lnTo>
                      <a:pt x="799" y="598"/>
                    </a:lnTo>
                    <a:lnTo>
                      <a:pt x="789" y="608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3"/>
                    </a:lnTo>
                    <a:lnTo>
                      <a:pt x="723" y="637"/>
                    </a:lnTo>
                    <a:lnTo>
                      <a:pt x="709" y="639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73">
                <a:extLst>
                  <a:ext uri="{FF2B5EF4-FFF2-40B4-BE49-F238E27FC236}">
                    <a16:creationId xmlns:a16="http://schemas.microsoft.com/office/drawing/2014/main" id="{736FF78D-0941-E8E6-BD23-722724F07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1865"/>
                <a:ext cx="2832" cy="659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2 h 641"/>
                  <a:gd name="T16" fmla="*/ 6 w 2832"/>
                  <a:gd name="T17" fmla="*/ 588 h 641"/>
                  <a:gd name="T18" fmla="*/ 2 w 2832"/>
                  <a:gd name="T19" fmla="*/ 570 h 641"/>
                  <a:gd name="T20" fmla="*/ 0 w 2832"/>
                  <a:gd name="T21" fmla="*/ 554 h 641"/>
                  <a:gd name="T22" fmla="*/ 0 w 2832"/>
                  <a:gd name="T23" fmla="*/ 88 h 641"/>
                  <a:gd name="T24" fmla="*/ 0 w 2832"/>
                  <a:gd name="T25" fmla="*/ 88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8 h 641"/>
                  <a:gd name="T62" fmla="*/ 2832 w 2832"/>
                  <a:gd name="T63" fmla="*/ 554 h 641"/>
                  <a:gd name="T64" fmla="*/ 2832 w 2832"/>
                  <a:gd name="T65" fmla="*/ 554 h 641"/>
                  <a:gd name="T66" fmla="*/ 2830 w 2832"/>
                  <a:gd name="T67" fmla="*/ 570 h 641"/>
                  <a:gd name="T68" fmla="*/ 2824 w 2832"/>
                  <a:gd name="T69" fmla="*/ 588 h 641"/>
                  <a:gd name="T70" fmla="*/ 2816 w 2832"/>
                  <a:gd name="T71" fmla="*/ 602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2"/>
                    </a:lnTo>
                    <a:lnTo>
                      <a:pt x="6" y="588"/>
                    </a:lnTo>
                    <a:lnTo>
                      <a:pt x="2" y="570"/>
                    </a:lnTo>
                    <a:lnTo>
                      <a:pt x="0" y="55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8"/>
                    </a:lnTo>
                    <a:lnTo>
                      <a:pt x="2832" y="554"/>
                    </a:lnTo>
                    <a:lnTo>
                      <a:pt x="2832" y="554"/>
                    </a:lnTo>
                    <a:lnTo>
                      <a:pt x="2830" y="570"/>
                    </a:lnTo>
                    <a:lnTo>
                      <a:pt x="2824" y="588"/>
                    </a:lnTo>
                    <a:lnTo>
                      <a:pt x="2816" y="602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74">
                <a:extLst>
                  <a:ext uri="{FF2B5EF4-FFF2-40B4-BE49-F238E27FC236}">
                    <a16:creationId xmlns:a16="http://schemas.microsoft.com/office/drawing/2014/main" id="{00DB1AA4-6BD7-6F9C-1618-02427FCD1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1857"/>
                <a:ext cx="621" cy="619"/>
              </a:xfrm>
              <a:custGeom>
                <a:avLst/>
                <a:gdLst>
                  <a:gd name="T0" fmla="*/ 621 w 621"/>
                  <a:gd name="T1" fmla="*/ 311 h 619"/>
                  <a:gd name="T2" fmla="*/ 615 w 621"/>
                  <a:gd name="T3" fmla="*/ 373 h 619"/>
                  <a:gd name="T4" fmla="*/ 597 w 621"/>
                  <a:gd name="T5" fmla="*/ 430 h 619"/>
                  <a:gd name="T6" fmla="*/ 567 w 621"/>
                  <a:gd name="T7" fmla="*/ 482 h 619"/>
                  <a:gd name="T8" fmla="*/ 529 w 621"/>
                  <a:gd name="T9" fmla="*/ 528 h 619"/>
                  <a:gd name="T10" fmla="*/ 483 w 621"/>
                  <a:gd name="T11" fmla="*/ 566 h 619"/>
                  <a:gd name="T12" fmla="*/ 431 w 621"/>
                  <a:gd name="T13" fmla="*/ 596 h 619"/>
                  <a:gd name="T14" fmla="*/ 373 w 621"/>
                  <a:gd name="T15" fmla="*/ 614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6 h 619"/>
                  <a:gd name="T22" fmla="*/ 163 w 621"/>
                  <a:gd name="T23" fmla="*/ 582 h 619"/>
                  <a:gd name="T24" fmla="*/ 113 w 621"/>
                  <a:gd name="T25" fmla="*/ 548 h 619"/>
                  <a:gd name="T26" fmla="*/ 71 w 621"/>
                  <a:gd name="T27" fmla="*/ 506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1 h 619"/>
                  <a:gd name="T34" fmla="*/ 0 w 621"/>
                  <a:gd name="T35" fmla="*/ 311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8 h 619"/>
                  <a:gd name="T42" fmla="*/ 91 w 621"/>
                  <a:gd name="T43" fmla="*/ 92 h 619"/>
                  <a:gd name="T44" fmla="*/ 137 w 621"/>
                  <a:gd name="T45" fmla="*/ 54 h 619"/>
                  <a:gd name="T46" fmla="*/ 189 w 621"/>
                  <a:gd name="T47" fmla="*/ 24 h 619"/>
                  <a:gd name="T48" fmla="*/ 247 w 621"/>
                  <a:gd name="T49" fmla="*/ 6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2 h 619"/>
                  <a:gd name="T60" fmla="*/ 549 w 621"/>
                  <a:gd name="T61" fmla="*/ 114 h 619"/>
                  <a:gd name="T62" fmla="*/ 583 w 621"/>
                  <a:gd name="T63" fmla="*/ 164 h 619"/>
                  <a:gd name="T64" fmla="*/ 607 w 621"/>
                  <a:gd name="T65" fmla="*/ 217 h 619"/>
                  <a:gd name="T66" fmla="*/ 619 w 621"/>
                  <a:gd name="T67" fmla="*/ 279 h 619"/>
                  <a:gd name="T68" fmla="*/ 621 w 621"/>
                  <a:gd name="T69" fmla="*/ 311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1"/>
                    </a:moveTo>
                    <a:lnTo>
                      <a:pt x="621" y="311"/>
                    </a:lnTo>
                    <a:lnTo>
                      <a:pt x="619" y="341"/>
                    </a:lnTo>
                    <a:lnTo>
                      <a:pt x="615" y="373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8"/>
                    </a:lnTo>
                    <a:lnTo>
                      <a:pt x="507" y="548"/>
                    </a:lnTo>
                    <a:lnTo>
                      <a:pt x="483" y="566"/>
                    </a:lnTo>
                    <a:lnTo>
                      <a:pt x="459" y="582"/>
                    </a:lnTo>
                    <a:lnTo>
                      <a:pt x="431" y="596"/>
                    </a:lnTo>
                    <a:lnTo>
                      <a:pt x="403" y="606"/>
                    </a:lnTo>
                    <a:lnTo>
                      <a:pt x="373" y="614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4"/>
                    </a:lnTo>
                    <a:lnTo>
                      <a:pt x="217" y="606"/>
                    </a:lnTo>
                    <a:lnTo>
                      <a:pt x="189" y="596"/>
                    </a:lnTo>
                    <a:lnTo>
                      <a:pt x="163" y="582"/>
                    </a:lnTo>
                    <a:lnTo>
                      <a:pt x="137" y="566"/>
                    </a:lnTo>
                    <a:lnTo>
                      <a:pt x="113" y="548"/>
                    </a:lnTo>
                    <a:lnTo>
                      <a:pt x="91" y="528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3"/>
                    </a:lnTo>
                    <a:lnTo>
                      <a:pt x="2" y="341"/>
                    </a:lnTo>
                    <a:lnTo>
                      <a:pt x="0" y="311"/>
                    </a:lnTo>
                    <a:lnTo>
                      <a:pt x="0" y="311"/>
                    </a:lnTo>
                    <a:lnTo>
                      <a:pt x="2" y="279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9"/>
                    </a:lnTo>
                    <a:lnTo>
                      <a:pt x="37" y="164"/>
                    </a:lnTo>
                    <a:lnTo>
                      <a:pt x="53" y="138"/>
                    </a:lnTo>
                    <a:lnTo>
                      <a:pt x="71" y="114"/>
                    </a:lnTo>
                    <a:lnTo>
                      <a:pt x="91" y="92"/>
                    </a:lnTo>
                    <a:lnTo>
                      <a:pt x="113" y="72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2"/>
                    </a:lnTo>
                    <a:lnTo>
                      <a:pt x="529" y="92"/>
                    </a:lnTo>
                    <a:lnTo>
                      <a:pt x="549" y="114"/>
                    </a:lnTo>
                    <a:lnTo>
                      <a:pt x="567" y="138"/>
                    </a:lnTo>
                    <a:lnTo>
                      <a:pt x="583" y="164"/>
                    </a:lnTo>
                    <a:lnTo>
                      <a:pt x="597" y="189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9"/>
                    </a:lnTo>
                    <a:lnTo>
                      <a:pt x="621" y="311"/>
                    </a:lnTo>
                    <a:lnTo>
                      <a:pt x="621" y="311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75">
                <a:extLst>
                  <a:ext uri="{FF2B5EF4-FFF2-40B4-BE49-F238E27FC236}">
                    <a16:creationId xmlns:a16="http://schemas.microsoft.com/office/drawing/2014/main" id="{D7790F02-7B88-A80C-3ECF-2994E8A06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1923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8 h 488"/>
                  <a:gd name="T6" fmla="*/ 448 w 490"/>
                  <a:gd name="T7" fmla="*/ 380 h 488"/>
                  <a:gd name="T8" fmla="*/ 418 w 490"/>
                  <a:gd name="T9" fmla="*/ 416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2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8 h 488"/>
                  <a:gd name="T28" fmla="*/ 30 w 490"/>
                  <a:gd name="T29" fmla="*/ 360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5 h 488"/>
                  <a:gd name="T38" fmla="*/ 20 w 490"/>
                  <a:gd name="T39" fmla="*/ 149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7 h 488"/>
                  <a:gd name="T64" fmla="*/ 478 w 490"/>
                  <a:gd name="T65" fmla="*/ 171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8"/>
                    </a:lnTo>
                    <a:lnTo>
                      <a:pt x="460" y="360"/>
                    </a:lnTo>
                    <a:lnTo>
                      <a:pt x="448" y="380"/>
                    </a:lnTo>
                    <a:lnTo>
                      <a:pt x="434" y="398"/>
                    </a:lnTo>
                    <a:lnTo>
                      <a:pt x="418" y="416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2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2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5"/>
                    </a:lnTo>
                    <a:lnTo>
                      <a:pt x="12" y="171"/>
                    </a:lnTo>
                    <a:lnTo>
                      <a:pt x="20" y="149"/>
                    </a:lnTo>
                    <a:lnTo>
                      <a:pt x="30" y="127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7"/>
                    </a:lnTo>
                    <a:lnTo>
                      <a:pt x="470" y="149"/>
                    </a:lnTo>
                    <a:lnTo>
                      <a:pt x="478" y="171"/>
                    </a:lnTo>
                    <a:lnTo>
                      <a:pt x="484" y="195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76">
                <a:extLst>
                  <a:ext uri="{FF2B5EF4-FFF2-40B4-BE49-F238E27FC236}">
                    <a16:creationId xmlns:a16="http://schemas.microsoft.com/office/drawing/2014/main" id="{9D14578C-F1D3-A792-1103-EC9D34DD3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3279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7 h 641"/>
                  <a:gd name="T16" fmla="*/ 0 w 843"/>
                  <a:gd name="T17" fmla="*/ 507 h 641"/>
                  <a:gd name="T18" fmla="*/ 0 w 843"/>
                  <a:gd name="T19" fmla="*/ 147 h 641"/>
                  <a:gd name="T20" fmla="*/ 0 w 843"/>
                  <a:gd name="T21" fmla="*/ 133 h 641"/>
                  <a:gd name="T22" fmla="*/ 6 w 843"/>
                  <a:gd name="T23" fmla="*/ 103 h 641"/>
                  <a:gd name="T24" fmla="*/ 18 w 843"/>
                  <a:gd name="T25" fmla="*/ 77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7 h 641"/>
                  <a:gd name="T50" fmla="*/ 837 w 843"/>
                  <a:gd name="T51" fmla="*/ 103 h 641"/>
                  <a:gd name="T52" fmla="*/ 841 w 843"/>
                  <a:gd name="T53" fmla="*/ 133 h 641"/>
                  <a:gd name="T54" fmla="*/ 843 w 843"/>
                  <a:gd name="T55" fmla="*/ 491 h 641"/>
                  <a:gd name="T56" fmla="*/ 841 w 843"/>
                  <a:gd name="T57" fmla="*/ 507 h 641"/>
                  <a:gd name="T58" fmla="*/ 837 w 843"/>
                  <a:gd name="T59" fmla="*/ 537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7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49"/>
                    </a:lnTo>
                    <a:lnTo>
                      <a:pt x="6" y="537"/>
                    </a:lnTo>
                    <a:lnTo>
                      <a:pt x="2" y="521"/>
                    </a:lnTo>
                    <a:lnTo>
                      <a:pt x="0" y="507"/>
                    </a:lnTo>
                    <a:lnTo>
                      <a:pt x="0" y="49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33"/>
                    </a:lnTo>
                    <a:lnTo>
                      <a:pt x="2" y="117"/>
                    </a:lnTo>
                    <a:lnTo>
                      <a:pt x="6" y="103"/>
                    </a:lnTo>
                    <a:lnTo>
                      <a:pt x="12" y="89"/>
                    </a:lnTo>
                    <a:lnTo>
                      <a:pt x="18" y="77"/>
                    </a:lnTo>
                    <a:lnTo>
                      <a:pt x="26" y="65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2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2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5"/>
                    </a:lnTo>
                    <a:lnTo>
                      <a:pt x="825" y="77"/>
                    </a:lnTo>
                    <a:lnTo>
                      <a:pt x="831" y="89"/>
                    </a:lnTo>
                    <a:lnTo>
                      <a:pt x="837" y="103"/>
                    </a:lnTo>
                    <a:lnTo>
                      <a:pt x="839" y="117"/>
                    </a:lnTo>
                    <a:lnTo>
                      <a:pt x="841" y="133"/>
                    </a:lnTo>
                    <a:lnTo>
                      <a:pt x="843" y="147"/>
                    </a:lnTo>
                    <a:lnTo>
                      <a:pt x="843" y="491"/>
                    </a:lnTo>
                    <a:lnTo>
                      <a:pt x="843" y="491"/>
                    </a:lnTo>
                    <a:lnTo>
                      <a:pt x="841" y="507"/>
                    </a:lnTo>
                    <a:lnTo>
                      <a:pt x="839" y="521"/>
                    </a:lnTo>
                    <a:lnTo>
                      <a:pt x="837" y="537"/>
                    </a:lnTo>
                    <a:lnTo>
                      <a:pt x="831" y="549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7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77">
                <a:extLst>
                  <a:ext uri="{FF2B5EF4-FFF2-40B4-BE49-F238E27FC236}">
                    <a16:creationId xmlns:a16="http://schemas.microsoft.com/office/drawing/2014/main" id="{7D35CF9F-F99C-22D4-04F4-1619BAED1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3279"/>
                <a:ext cx="2832" cy="641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3 h 641"/>
                  <a:gd name="T10" fmla="*/ 40 w 2832"/>
                  <a:gd name="T11" fmla="*/ 625 h 641"/>
                  <a:gd name="T12" fmla="*/ 26 w 2832"/>
                  <a:gd name="T13" fmla="*/ 615 h 641"/>
                  <a:gd name="T14" fmla="*/ 16 w 2832"/>
                  <a:gd name="T15" fmla="*/ 601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7 h 641"/>
                  <a:gd name="T24" fmla="*/ 0 w 2832"/>
                  <a:gd name="T25" fmla="*/ 87 h 641"/>
                  <a:gd name="T26" fmla="*/ 2 w 2832"/>
                  <a:gd name="T27" fmla="*/ 69 h 641"/>
                  <a:gd name="T28" fmla="*/ 6 w 2832"/>
                  <a:gd name="T29" fmla="*/ 54 h 641"/>
                  <a:gd name="T30" fmla="*/ 16 w 2832"/>
                  <a:gd name="T31" fmla="*/ 38 h 641"/>
                  <a:gd name="T32" fmla="*/ 26 w 2832"/>
                  <a:gd name="T33" fmla="*/ 26 h 641"/>
                  <a:gd name="T34" fmla="*/ 40 w 2832"/>
                  <a:gd name="T35" fmla="*/ 14 h 641"/>
                  <a:gd name="T36" fmla="*/ 54 w 2832"/>
                  <a:gd name="T37" fmla="*/ 6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6 h 641"/>
                  <a:gd name="T50" fmla="*/ 2792 w 2832"/>
                  <a:gd name="T51" fmla="*/ 14 h 641"/>
                  <a:gd name="T52" fmla="*/ 2806 w 2832"/>
                  <a:gd name="T53" fmla="*/ 26 h 641"/>
                  <a:gd name="T54" fmla="*/ 2816 w 2832"/>
                  <a:gd name="T55" fmla="*/ 38 h 641"/>
                  <a:gd name="T56" fmla="*/ 2824 w 2832"/>
                  <a:gd name="T57" fmla="*/ 54 h 641"/>
                  <a:gd name="T58" fmla="*/ 2830 w 2832"/>
                  <a:gd name="T59" fmla="*/ 69 h 641"/>
                  <a:gd name="T60" fmla="*/ 2832 w 2832"/>
                  <a:gd name="T61" fmla="*/ 87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1 h 641"/>
                  <a:gd name="T72" fmla="*/ 2806 w 2832"/>
                  <a:gd name="T73" fmla="*/ 615 h 641"/>
                  <a:gd name="T74" fmla="*/ 2792 w 2832"/>
                  <a:gd name="T75" fmla="*/ 625 h 641"/>
                  <a:gd name="T76" fmla="*/ 2778 w 2832"/>
                  <a:gd name="T77" fmla="*/ 633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3"/>
                    </a:lnTo>
                    <a:lnTo>
                      <a:pt x="40" y="625"/>
                    </a:lnTo>
                    <a:lnTo>
                      <a:pt x="26" y="615"/>
                    </a:lnTo>
                    <a:lnTo>
                      <a:pt x="16" y="601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9"/>
                    </a:lnTo>
                    <a:lnTo>
                      <a:pt x="6" y="54"/>
                    </a:lnTo>
                    <a:lnTo>
                      <a:pt x="16" y="38"/>
                    </a:lnTo>
                    <a:lnTo>
                      <a:pt x="26" y="26"/>
                    </a:lnTo>
                    <a:lnTo>
                      <a:pt x="40" y="14"/>
                    </a:lnTo>
                    <a:lnTo>
                      <a:pt x="54" y="6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6"/>
                    </a:lnTo>
                    <a:lnTo>
                      <a:pt x="2792" y="14"/>
                    </a:lnTo>
                    <a:lnTo>
                      <a:pt x="2806" y="26"/>
                    </a:lnTo>
                    <a:lnTo>
                      <a:pt x="2816" y="38"/>
                    </a:lnTo>
                    <a:lnTo>
                      <a:pt x="2824" y="54"/>
                    </a:lnTo>
                    <a:lnTo>
                      <a:pt x="2830" y="69"/>
                    </a:lnTo>
                    <a:lnTo>
                      <a:pt x="2832" y="87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1"/>
                    </a:lnTo>
                    <a:lnTo>
                      <a:pt x="2806" y="615"/>
                    </a:lnTo>
                    <a:lnTo>
                      <a:pt x="2792" y="625"/>
                    </a:lnTo>
                    <a:lnTo>
                      <a:pt x="2778" y="633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78">
                <a:extLst>
                  <a:ext uri="{FF2B5EF4-FFF2-40B4-BE49-F238E27FC236}">
                    <a16:creationId xmlns:a16="http://schemas.microsoft.com/office/drawing/2014/main" id="{63566A25-032F-7A0E-3022-FD000F13D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3271"/>
                <a:ext cx="621" cy="619"/>
              </a:xfrm>
              <a:custGeom>
                <a:avLst/>
                <a:gdLst>
                  <a:gd name="T0" fmla="*/ 621 w 621"/>
                  <a:gd name="T1" fmla="*/ 310 h 619"/>
                  <a:gd name="T2" fmla="*/ 615 w 621"/>
                  <a:gd name="T3" fmla="*/ 372 h 619"/>
                  <a:gd name="T4" fmla="*/ 597 w 621"/>
                  <a:gd name="T5" fmla="*/ 430 h 619"/>
                  <a:gd name="T6" fmla="*/ 567 w 621"/>
                  <a:gd name="T7" fmla="*/ 484 h 619"/>
                  <a:gd name="T8" fmla="*/ 529 w 621"/>
                  <a:gd name="T9" fmla="*/ 527 h 619"/>
                  <a:gd name="T10" fmla="*/ 483 w 621"/>
                  <a:gd name="T11" fmla="*/ 565 h 619"/>
                  <a:gd name="T12" fmla="*/ 431 w 621"/>
                  <a:gd name="T13" fmla="*/ 595 h 619"/>
                  <a:gd name="T14" fmla="*/ 373 w 621"/>
                  <a:gd name="T15" fmla="*/ 613 h 619"/>
                  <a:gd name="T16" fmla="*/ 311 w 621"/>
                  <a:gd name="T17" fmla="*/ 619 h 619"/>
                  <a:gd name="T18" fmla="*/ 279 w 621"/>
                  <a:gd name="T19" fmla="*/ 617 h 619"/>
                  <a:gd name="T20" fmla="*/ 217 w 621"/>
                  <a:gd name="T21" fmla="*/ 605 h 619"/>
                  <a:gd name="T22" fmla="*/ 163 w 621"/>
                  <a:gd name="T23" fmla="*/ 581 h 619"/>
                  <a:gd name="T24" fmla="*/ 113 w 621"/>
                  <a:gd name="T25" fmla="*/ 549 h 619"/>
                  <a:gd name="T26" fmla="*/ 71 w 621"/>
                  <a:gd name="T27" fmla="*/ 505 h 619"/>
                  <a:gd name="T28" fmla="*/ 37 w 621"/>
                  <a:gd name="T29" fmla="*/ 458 h 619"/>
                  <a:gd name="T30" fmla="*/ 14 w 621"/>
                  <a:gd name="T31" fmla="*/ 402 h 619"/>
                  <a:gd name="T32" fmla="*/ 2 w 621"/>
                  <a:gd name="T33" fmla="*/ 342 h 619"/>
                  <a:gd name="T34" fmla="*/ 0 w 621"/>
                  <a:gd name="T35" fmla="*/ 310 h 619"/>
                  <a:gd name="T36" fmla="*/ 6 w 621"/>
                  <a:gd name="T37" fmla="*/ 247 h 619"/>
                  <a:gd name="T38" fmla="*/ 24 w 621"/>
                  <a:gd name="T39" fmla="*/ 189 h 619"/>
                  <a:gd name="T40" fmla="*/ 53 w 621"/>
                  <a:gd name="T41" fmla="*/ 137 h 619"/>
                  <a:gd name="T42" fmla="*/ 91 w 621"/>
                  <a:gd name="T43" fmla="*/ 91 h 619"/>
                  <a:gd name="T44" fmla="*/ 137 w 621"/>
                  <a:gd name="T45" fmla="*/ 54 h 619"/>
                  <a:gd name="T46" fmla="*/ 189 w 621"/>
                  <a:gd name="T47" fmla="*/ 26 h 619"/>
                  <a:gd name="T48" fmla="*/ 247 w 621"/>
                  <a:gd name="T49" fmla="*/ 8 h 619"/>
                  <a:gd name="T50" fmla="*/ 311 w 621"/>
                  <a:gd name="T51" fmla="*/ 0 h 619"/>
                  <a:gd name="T52" fmla="*/ 341 w 621"/>
                  <a:gd name="T53" fmla="*/ 2 h 619"/>
                  <a:gd name="T54" fmla="*/ 403 w 621"/>
                  <a:gd name="T55" fmla="*/ 14 h 619"/>
                  <a:gd name="T56" fmla="*/ 459 w 621"/>
                  <a:gd name="T57" fmla="*/ 38 h 619"/>
                  <a:gd name="T58" fmla="*/ 507 w 621"/>
                  <a:gd name="T59" fmla="*/ 71 h 619"/>
                  <a:gd name="T60" fmla="*/ 549 w 621"/>
                  <a:gd name="T61" fmla="*/ 113 h 619"/>
                  <a:gd name="T62" fmla="*/ 583 w 621"/>
                  <a:gd name="T63" fmla="*/ 163 h 619"/>
                  <a:gd name="T64" fmla="*/ 607 w 621"/>
                  <a:gd name="T65" fmla="*/ 219 h 619"/>
                  <a:gd name="T66" fmla="*/ 619 w 621"/>
                  <a:gd name="T67" fmla="*/ 278 h 619"/>
                  <a:gd name="T68" fmla="*/ 621 w 621"/>
                  <a:gd name="T69" fmla="*/ 310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9">
                    <a:moveTo>
                      <a:pt x="621" y="310"/>
                    </a:moveTo>
                    <a:lnTo>
                      <a:pt x="621" y="310"/>
                    </a:lnTo>
                    <a:lnTo>
                      <a:pt x="619" y="342"/>
                    </a:lnTo>
                    <a:lnTo>
                      <a:pt x="615" y="372"/>
                    </a:lnTo>
                    <a:lnTo>
                      <a:pt x="607" y="402"/>
                    </a:lnTo>
                    <a:lnTo>
                      <a:pt x="597" y="430"/>
                    </a:lnTo>
                    <a:lnTo>
                      <a:pt x="583" y="458"/>
                    </a:lnTo>
                    <a:lnTo>
                      <a:pt x="567" y="484"/>
                    </a:lnTo>
                    <a:lnTo>
                      <a:pt x="549" y="505"/>
                    </a:lnTo>
                    <a:lnTo>
                      <a:pt x="529" y="527"/>
                    </a:lnTo>
                    <a:lnTo>
                      <a:pt x="507" y="549"/>
                    </a:lnTo>
                    <a:lnTo>
                      <a:pt x="483" y="565"/>
                    </a:lnTo>
                    <a:lnTo>
                      <a:pt x="459" y="581"/>
                    </a:lnTo>
                    <a:lnTo>
                      <a:pt x="431" y="595"/>
                    </a:lnTo>
                    <a:lnTo>
                      <a:pt x="403" y="605"/>
                    </a:lnTo>
                    <a:lnTo>
                      <a:pt x="373" y="613"/>
                    </a:lnTo>
                    <a:lnTo>
                      <a:pt x="341" y="617"/>
                    </a:lnTo>
                    <a:lnTo>
                      <a:pt x="311" y="619"/>
                    </a:lnTo>
                    <a:lnTo>
                      <a:pt x="311" y="619"/>
                    </a:lnTo>
                    <a:lnTo>
                      <a:pt x="279" y="617"/>
                    </a:lnTo>
                    <a:lnTo>
                      <a:pt x="247" y="613"/>
                    </a:lnTo>
                    <a:lnTo>
                      <a:pt x="217" y="605"/>
                    </a:lnTo>
                    <a:lnTo>
                      <a:pt x="189" y="595"/>
                    </a:lnTo>
                    <a:lnTo>
                      <a:pt x="163" y="581"/>
                    </a:lnTo>
                    <a:lnTo>
                      <a:pt x="137" y="565"/>
                    </a:lnTo>
                    <a:lnTo>
                      <a:pt x="113" y="549"/>
                    </a:lnTo>
                    <a:lnTo>
                      <a:pt x="91" y="527"/>
                    </a:lnTo>
                    <a:lnTo>
                      <a:pt x="71" y="505"/>
                    </a:lnTo>
                    <a:lnTo>
                      <a:pt x="53" y="484"/>
                    </a:lnTo>
                    <a:lnTo>
                      <a:pt x="37" y="458"/>
                    </a:lnTo>
                    <a:lnTo>
                      <a:pt x="24" y="430"/>
                    </a:lnTo>
                    <a:lnTo>
                      <a:pt x="14" y="402"/>
                    </a:lnTo>
                    <a:lnTo>
                      <a:pt x="6" y="372"/>
                    </a:lnTo>
                    <a:lnTo>
                      <a:pt x="2" y="342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2" y="278"/>
                    </a:lnTo>
                    <a:lnTo>
                      <a:pt x="6" y="247"/>
                    </a:lnTo>
                    <a:lnTo>
                      <a:pt x="14" y="219"/>
                    </a:lnTo>
                    <a:lnTo>
                      <a:pt x="24" y="189"/>
                    </a:lnTo>
                    <a:lnTo>
                      <a:pt x="37" y="163"/>
                    </a:lnTo>
                    <a:lnTo>
                      <a:pt x="53" y="137"/>
                    </a:lnTo>
                    <a:lnTo>
                      <a:pt x="71" y="113"/>
                    </a:lnTo>
                    <a:lnTo>
                      <a:pt x="91" y="91"/>
                    </a:lnTo>
                    <a:lnTo>
                      <a:pt x="113" y="71"/>
                    </a:lnTo>
                    <a:lnTo>
                      <a:pt x="137" y="54"/>
                    </a:lnTo>
                    <a:lnTo>
                      <a:pt x="163" y="38"/>
                    </a:lnTo>
                    <a:lnTo>
                      <a:pt x="189" y="26"/>
                    </a:lnTo>
                    <a:lnTo>
                      <a:pt x="217" y="14"/>
                    </a:lnTo>
                    <a:lnTo>
                      <a:pt x="247" y="8"/>
                    </a:lnTo>
                    <a:lnTo>
                      <a:pt x="279" y="2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2"/>
                    </a:lnTo>
                    <a:lnTo>
                      <a:pt x="373" y="8"/>
                    </a:lnTo>
                    <a:lnTo>
                      <a:pt x="403" y="14"/>
                    </a:lnTo>
                    <a:lnTo>
                      <a:pt x="431" y="26"/>
                    </a:lnTo>
                    <a:lnTo>
                      <a:pt x="459" y="38"/>
                    </a:lnTo>
                    <a:lnTo>
                      <a:pt x="483" y="54"/>
                    </a:lnTo>
                    <a:lnTo>
                      <a:pt x="507" y="71"/>
                    </a:lnTo>
                    <a:lnTo>
                      <a:pt x="529" y="91"/>
                    </a:lnTo>
                    <a:lnTo>
                      <a:pt x="549" y="113"/>
                    </a:lnTo>
                    <a:lnTo>
                      <a:pt x="567" y="137"/>
                    </a:lnTo>
                    <a:lnTo>
                      <a:pt x="583" y="163"/>
                    </a:lnTo>
                    <a:lnTo>
                      <a:pt x="597" y="189"/>
                    </a:lnTo>
                    <a:lnTo>
                      <a:pt x="607" y="219"/>
                    </a:lnTo>
                    <a:lnTo>
                      <a:pt x="615" y="247"/>
                    </a:lnTo>
                    <a:lnTo>
                      <a:pt x="619" y="278"/>
                    </a:lnTo>
                    <a:lnTo>
                      <a:pt x="621" y="310"/>
                    </a:lnTo>
                    <a:lnTo>
                      <a:pt x="621" y="310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79">
                <a:extLst>
                  <a:ext uri="{FF2B5EF4-FFF2-40B4-BE49-F238E27FC236}">
                    <a16:creationId xmlns:a16="http://schemas.microsoft.com/office/drawing/2014/main" id="{375F06CE-23A8-A930-FD7E-B197604C2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3336"/>
                <a:ext cx="490" cy="488"/>
              </a:xfrm>
              <a:custGeom>
                <a:avLst/>
                <a:gdLst>
                  <a:gd name="T0" fmla="*/ 490 w 490"/>
                  <a:gd name="T1" fmla="*/ 245 h 488"/>
                  <a:gd name="T2" fmla="*/ 484 w 490"/>
                  <a:gd name="T3" fmla="*/ 293 h 488"/>
                  <a:gd name="T4" fmla="*/ 470 w 490"/>
                  <a:gd name="T5" fmla="*/ 339 h 488"/>
                  <a:gd name="T6" fmla="*/ 448 w 490"/>
                  <a:gd name="T7" fmla="*/ 381 h 488"/>
                  <a:gd name="T8" fmla="*/ 418 w 490"/>
                  <a:gd name="T9" fmla="*/ 417 h 488"/>
                  <a:gd name="T10" fmla="*/ 382 w 490"/>
                  <a:gd name="T11" fmla="*/ 446 h 488"/>
                  <a:gd name="T12" fmla="*/ 340 w 490"/>
                  <a:gd name="T13" fmla="*/ 468 h 488"/>
                  <a:gd name="T14" fmla="*/ 294 w 490"/>
                  <a:gd name="T15" fmla="*/ 484 h 488"/>
                  <a:gd name="T16" fmla="*/ 246 w 490"/>
                  <a:gd name="T17" fmla="*/ 488 h 488"/>
                  <a:gd name="T18" fmla="*/ 220 w 490"/>
                  <a:gd name="T19" fmla="*/ 486 h 488"/>
                  <a:gd name="T20" fmla="*/ 172 w 490"/>
                  <a:gd name="T21" fmla="*/ 476 h 488"/>
                  <a:gd name="T22" fmla="*/ 128 w 490"/>
                  <a:gd name="T23" fmla="*/ 458 h 488"/>
                  <a:gd name="T24" fmla="*/ 90 w 490"/>
                  <a:gd name="T25" fmla="*/ 432 h 488"/>
                  <a:gd name="T26" fmla="*/ 56 w 490"/>
                  <a:gd name="T27" fmla="*/ 399 h 488"/>
                  <a:gd name="T28" fmla="*/ 30 w 490"/>
                  <a:gd name="T29" fmla="*/ 361 h 488"/>
                  <a:gd name="T30" fmla="*/ 12 w 490"/>
                  <a:gd name="T31" fmla="*/ 317 h 488"/>
                  <a:gd name="T32" fmla="*/ 2 w 490"/>
                  <a:gd name="T33" fmla="*/ 269 h 488"/>
                  <a:gd name="T34" fmla="*/ 0 w 490"/>
                  <a:gd name="T35" fmla="*/ 245 h 488"/>
                  <a:gd name="T36" fmla="*/ 6 w 490"/>
                  <a:gd name="T37" fmla="*/ 196 h 488"/>
                  <a:gd name="T38" fmla="*/ 20 w 490"/>
                  <a:gd name="T39" fmla="*/ 150 h 488"/>
                  <a:gd name="T40" fmla="*/ 42 w 490"/>
                  <a:gd name="T41" fmla="*/ 108 h 488"/>
                  <a:gd name="T42" fmla="*/ 72 w 490"/>
                  <a:gd name="T43" fmla="*/ 72 h 488"/>
                  <a:gd name="T44" fmla="*/ 108 w 490"/>
                  <a:gd name="T45" fmla="*/ 42 h 488"/>
                  <a:gd name="T46" fmla="*/ 150 w 490"/>
                  <a:gd name="T47" fmla="*/ 20 h 488"/>
                  <a:gd name="T48" fmla="*/ 196 w 490"/>
                  <a:gd name="T49" fmla="*/ 6 h 488"/>
                  <a:gd name="T50" fmla="*/ 246 w 490"/>
                  <a:gd name="T51" fmla="*/ 0 h 488"/>
                  <a:gd name="T52" fmla="*/ 270 w 490"/>
                  <a:gd name="T53" fmla="*/ 2 h 488"/>
                  <a:gd name="T54" fmla="*/ 318 w 490"/>
                  <a:gd name="T55" fmla="*/ 12 h 488"/>
                  <a:gd name="T56" fmla="*/ 362 w 490"/>
                  <a:gd name="T57" fmla="*/ 30 h 488"/>
                  <a:gd name="T58" fmla="*/ 400 w 490"/>
                  <a:gd name="T59" fmla="*/ 56 h 488"/>
                  <a:gd name="T60" fmla="*/ 434 w 490"/>
                  <a:gd name="T61" fmla="*/ 90 h 488"/>
                  <a:gd name="T62" fmla="*/ 460 w 490"/>
                  <a:gd name="T63" fmla="*/ 128 h 488"/>
                  <a:gd name="T64" fmla="*/ 478 w 490"/>
                  <a:gd name="T65" fmla="*/ 172 h 488"/>
                  <a:gd name="T66" fmla="*/ 488 w 490"/>
                  <a:gd name="T67" fmla="*/ 219 h 488"/>
                  <a:gd name="T68" fmla="*/ 490 w 490"/>
                  <a:gd name="T69" fmla="*/ 245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8">
                    <a:moveTo>
                      <a:pt x="490" y="245"/>
                    </a:moveTo>
                    <a:lnTo>
                      <a:pt x="490" y="245"/>
                    </a:lnTo>
                    <a:lnTo>
                      <a:pt x="488" y="269"/>
                    </a:lnTo>
                    <a:lnTo>
                      <a:pt x="484" y="293"/>
                    </a:lnTo>
                    <a:lnTo>
                      <a:pt x="478" y="317"/>
                    </a:lnTo>
                    <a:lnTo>
                      <a:pt x="470" y="339"/>
                    </a:lnTo>
                    <a:lnTo>
                      <a:pt x="460" y="361"/>
                    </a:lnTo>
                    <a:lnTo>
                      <a:pt x="448" y="381"/>
                    </a:lnTo>
                    <a:lnTo>
                      <a:pt x="434" y="399"/>
                    </a:lnTo>
                    <a:lnTo>
                      <a:pt x="418" y="417"/>
                    </a:lnTo>
                    <a:lnTo>
                      <a:pt x="400" y="432"/>
                    </a:lnTo>
                    <a:lnTo>
                      <a:pt x="382" y="446"/>
                    </a:lnTo>
                    <a:lnTo>
                      <a:pt x="362" y="458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4"/>
                    </a:lnTo>
                    <a:lnTo>
                      <a:pt x="270" y="486"/>
                    </a:lnTo>
                    <a:lnTo>
                      <a:pt x="246" y="488"/>
                    </a:lnTo>
                    <a:lnTo>
                      <a:pt x="246" y="488"/>
                    </a:lnTo>
                    <a:lnTo>
                      <a:pt x="220" y="486"/>
                    </a:lnTo>
                    <a:lnTo>
                      <a:pt x="196" y="484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90" y="432"/>
                    </a:lnTo>
                    <a:lnTo>
                      <a:pt x="72" y="417"/>
                    </a:lnTo>
                    <a:lnTo>
                      <a:pt x="56" y="399"/>
                    </a:lnTo>
                    <a:lnTo>
                      <a:pt x="42" y="381"/>
                    </a:lnTo>
                    <a:lnTo>
                      <a:pt x="30" y="361"/>
                    </a:lnTo>
                    <a:lnTo>
                      <a:pt x="20" y="339"/>
                    </a:lnTo>
                    <a:lnTo>
                      <a:pt x="12" y="317"/>
                    </a:lnTo>
                    <a:lnTo>
                      <a:pt x="6" y="293"/>
                    </a:lnTo>
                    <a:lnTo>
                      <a:pt x="2" y="269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2" y="219"/>
                    </a:lnTo>
                    <a:lnTo>
                      <a:pt x="6" y="196"/>
                    </a:lnTo>
                    <a:lnTo>
                      <a:pt x="12" y="172"/>
                    </a:lnTo>
                    <a:lnTo>
                      <a:pt x="20" y="150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90"/>
                    </a:lnTo>
                    <a:lnTo>
                      <a:pt x="72" y="72"/>
                    </a:lnTo>
                    <a:lnTo>
                      <a:pt x="90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50" y="20"/>
                    </a:lnTo>
                    <a:lnTo>
                      <a:pt x="172" y="12"/>
                    </a:lnTo>
                    <a:lnTo>
                      <a:pt x="196" y="6"/>
                    </a:lnTo>
                    <a:lnTo>
                      <a:pt x="220" y="2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2"/>
                    </a:lnTo>
                    <a:lnTo>
                      <a:pt x="294" y="6"/>
                    </a:lnTo>
                    <a:lnTo>
                      <a:pt x="318" y="12"/>
                    </a:lnTo>
                    <a:lnTo>
                      <a:pt x="340" y="20"/>
                    </a:lnTo>
                    <a:lnTo>
                      <a:pt x="362" y="30"/>
                    </a:lnTo>
                    <a:lnTo>
                      <a:pt x="382" y="42"/>
                    </a:lnTo>
                    <a:lnTo>
                      <a:pt x="400" y="56"/>
                    </a:lnTo>
                    <a:lnTo>
                      <a:pt x="418" y="72"/>
                    </a:lnTo>
                    <a:lnTo>
                      <a:pt x="434" y="90"/>
                    </a:lnTo>
                    <a:lnTo>
                      <a:pt x="448" y="108"/>
                    </a:lnTo>
                    <a:lnTo>
                      <a:pt x="460" y="128"/>
                    </a:lnTo>
                    <a:lnTo>
                      <a:pt x="470" y="150"/>
                    </a:lnTo>
                    <a:lnTo>
                      <a:pt x="478" y="172"/>
                    </a:lnTo>
                    <a:lnTo>
                      <a:pt x="484" y="196"/>
                    </a:lnTo>
                    <a:lnTo>
                      <a:pt x="488" y="219"/>
                    </a:lnTo>
                    <a:lnTo>
                      <a:pt x="490" y="245"/>
                    </a:lnTo>
                    <a:lnTo>
                      <a:pt x="490" y="245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80">
                <a:extLst>
                  <a:ext uri="{FF2B5EF4-FFF2-40B4-BE49-F238E27FC236}">
                    <a16:creationId xmlns:a16="http://schemas.microsoft.com/office/drawing/2014/main" id="{9EBF7752-25C4-C84C-584E-8231BC20B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6" y="2568"/>
                <a:ext cx="843" cy="641"/>
              </a:xfrm>
              <a:custGeom>
                <a:avLst/>
                <a:gdLst>
                  <a:gd name="T0" fmla="*/ 148 w 843"/>
                  <a:gd name="T1" fmla="*/ 641 h 641"/>
                  <a:gd name="T2" fmla="*/ 134 w 843"/>
                  <a:gd name="T3" fmla="*/ 641 h 641"/>
                  <a:gd name="T4" fmla="*/ 104 w 843"/>
                  <a:gd name="T5" fmla="*/ 635 h 641"/>
                  <a:gd name="T6" fmla="*/ 78 w 843"/>
                  <a:gd name="T7" fmla="*/ 623 h 641"/>
                  <a:gd name="T8" fmla="*/ 54 w 843"/>
                  <a:gd name="T9" fmla="*/ 607 h 641"/>
                  <a:gd name="T10" fmla="*/ 34 w 843"/>
                  <a:gd name="T11" fmla="*/ 587 h 641"/>
                  <a:gd name="T12" fmla="*/ 18 w 843"/>
                  <a:gd name="T13" fmla="*/ 563 h 641"/>
                  <a:gd name="T14" fmla="*/ 6 w 843"/>
                  <a:gd name="T15" fmla="*/ 538 h 641"/>
                  <a:gd name="T16" fmla="*/ 0 w 843"/>
                  <a:gd name="T17" fmla="*/ 508 h 641"/>
                  <a:gd name="T18" fmla="*/ 0 w 843"/>
                  <a:gd name="T19" fmla="*/ 149 h 641"/>
                  <a:gd name="T20" fmla="*/ 0 w 843"/>
                  <a:gd name="T21" fmla="*/ 133 h 641"/>
                  <a:gd name="T22" fmla="*/ 6 w 843"/>
                  <a:gd name="T23" fmla="*/ 104 h 641"/>
                  <a:gd name="T24" fmla="*/ 18 w 843"/>
                  <a:gd name="T25" fmla="*/ 78 h 641"/>
                  <a:gd name="T26" fmla="*/ 34 w 843"/>
                  <a:gd name="T27" fmla="*/ 54 h 641"/>
                  <a:gd name="T28" fmla="*/ 54 w 843"/>
                  <a:gd name="T29" fmla="*/ 34 h 641"/>
                  <a:gd name="T30" fmla="*/ 78 w 843"/>
                  <a:gd name="T31" fmla="*/ 18 h 641"/>
                  <a:gd name="T32" fmla="*/ 104 w 843"/>
                  <a:gd name="T33" fmla="*/ 6 h 641"/>
                  <a:gd name="T34" fmla="*/ 134 w 843"/>
                  <a:gd name="T35" fmla="*/ 0 h 641"/>
                  <a:gd name="T36" fmla="*/ 693 w 843"/>
                  <a:gd name="T37" fmla="*/ 0 h 641"/>
                  <a:gd name="T38" fmla="*/ 709 w 843"/>
                  <a:gd name="T39" fmla="*/ 0 h 641"/>
                  <a:gd name="T40" fmla="*/ 737 w 843"/>
                  <a:gd name="T41" fmla="*/ 6 h 641"/>
                  <a:gd name="T42" fmla="*/ 765 w 843"/>
                  <a:gd name="T43" fmla="*/ 18 h 641"/>
                  <a:gd name="T44" fmla="*/ 789 w 843"/>
                  <a:gd name="T45" fmla="*/ 34 h 641"/>
                  <a:gd name="T46" fmla="*/ 809 w 843"/>
                  <a:gd name="T47" fmla="*/ 54 h 641"/>
                  <a:gd name="T48" fmla="*/ 825 w 843"/>
                  <a:gd name="T49" fmla="*/ 78 h 641"/>
                  <a:gd name="T50" fmla="*/ 837 w 843"/>
                  <a:gd name="T51" fmla="*/ 104 h 641"/>
                  <a:gd name="T52" fmla="*/ 841 w 843"/>
                  <a:gd name="T53" fmla="*/ 133 h 641"/>
                  <a:gd name="T54" fmla="*/ 843 w 843"/>
                  <a:gd name="T55" fmla="*/ 494 h 641"/>
                  <a:gd name="T56" fmla="*/ 841 w 843"/>
                  <a:gd name="T57" fmla="*/ 508 h 641"/>
                  <a:gd name="T58" fmla="*/ 837 w 843"/>
                  <a:gd name="T59" fmla="*/ 538 h 641"/>
                  <a:gd name="T60" fmla="*/ 825 w 843"/>
                  <a:gd name="T61" fmla="*/ 563 h 641"/>
                  <a:gd name="T62" fmla="*/ 809 w 843"/>
                  <a:gd name="T63" fmla="*/ 587 h 641"/>
                  <a:gd name="T64" fmla="*/ 789 w 843"/>
                  <a:gd name="T65" fmla="*/ 607 h 641"/>
                  <a:gd name="T66" fmla="*/ 765 w 843"/>
                  <a:gd name="T67" fmla="*/ 623 h 641"/>
                  <a:gd name="T68" fmla="*/ 737 w 843"/>
                  <a:gd name="T69" fmla="*/ 635 h 641"/>
                  <a:gd name="T70" fmla="*/ 709 w 843"/>
                  <a:gd name="T71" fmla="*/ 641 h 641"/>
                  <a:gd name="T72" fmla="*/ 693 w 843"/>
                  <a:gd name="T7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3" h="641">
                    <a:moveTo>
                      <a:pt x="693" y="641"/>
                    </a:moveTo>
                    <a:lnTo>
                      <a:pt x="148" y="641"/>
                    </a:lnTo>
                    <a:lnTo>
                      <a:pt x="148" y="641"/>
                    </a:lnTo>
                    <a:lnTo>
                      <a:pt x="134" y="641"/>
                    </a:lnTo>
                    <a:lnTo>
                      <a:pt x="118" y="639"/>
                    </a:lnTo>
                    <a:lnTo>
                      <a:pt x="104" y="635"/>
                    </a:lnTo>
                    <a:lnTo>
                      <a:pt x="90" y="629"/>
                    </a:lnTo>
                    <a:lnTo>
                      <a:pt x="78" y="623"/>
                    </a:lnTo>
                    <a:lnTo>
                      <a:pt x="66" y="615"/>
                    </a:lnTo>
                    <a:lnTo>
                      <a:pt x="54" y="607"/>
                    </a:lnTo>
                    <a:lnTo>
                      <a:pt x="44" y="597"/>
                    </a:lnTo>
                    <a:lnTo>
                      <a:pt x="34" y="587"/>
                    </a:lnTo>
                    <a:lnTo>
                      <a:pt x="26" y="575"/>
                    </a:lnTo>
                    <a:lnTo>
                      <a:pt x="18" y="563"/>
                    </a:lnTo>
                    <a:lnTo>
                      <a:pt x="12" y="551"/>
                    </a:lnTo>
                    <a:lnTo>
                      <a:pt x="6" y="538"/>
                    </a:lnTo>
                    <a:lnTo>
                      <a:pt x="2" y="524"/>
                    </a:lnTo>
                    <a:lnTo>
                      <a:pt x="0" y="508"/>
                    </a:lnTo>
                    <a:lnTo>
                      <a:pt x="0" y="494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0" y="133"/>
                    </a:lnTo>
                    <a:lnTo>
                      <a:pt x="2" y="120"/>
                    </a:lnTo>
                    <a:lnTo>
                      <a:pt x="6" y="104"/>
                    </a:lnTo>
                    <a:lnTo>
                      <a:pt x="12" y="92"/>
                    </a:lnTo>
                    <a:lnTo>
                      <a:pt x="18" y="78"/>
                    </a:lnTo>
                    <a:lnTo>
                      <a:pt x="26" y="66"/>
                    </a:lnTo>
                    <a:lnTo>
                      <a:pt x="34" y="54"/>
                    </a:lnTo>
                    <a:lnTo>
                      <a:pt x="44" y="44"/>
                    </a:lnTo>
                    <a:lnTo>
                      <a:pt x="54" y="34"/>
                    </a:lnTo>
                    <a:lnTo>
                      <a:pt x="66" y="26"/>
                    </a:lnTo>
                    <a:lnTo>
                      <a:pt x="78" y="18"/>
                    </a:lnTo>
                    <a:lnTo>
                      <a:pt x="90" y="12"/>
                    </a:lnTo>
                    <a:lnTo>
                      <a:pt x="104" y="6"/>
                    </a:lnTo>
                    <a:lnTo>
                      <a:pt x="118" y="4"/>
                    </a:lnTo>
                    <a:lnTo>
                      <a:pt x="134" y="0"/>
                    </a:lnTo>
                    <a:lnTo>
                      <a:pt x="148" y="0"/>
                    </a:lnTo>
                    <a:lnTo>
                      <a:pt x="693" y="0"/>
                    </a:lnTo>
                    <a:lnTo>
                      <a:pt x="693" y="0"/>
                    </a:lnTo>
                    <a:lnTo>
                      <a:pt x="709" y="0"/>
                    </a:lnTo>
                    <a:lnTo>
                      <a:pt x="723" y="4"/>
                    </a:lnTo>
                    <a:lnTo>
                      <a:pt x="737" y="6"/>
                    </a:lnTo>
                    <a:lnTo>
                      <a:pt x="751" y="12"/>
                    </a:lnTo>
                    <a:lnTo>
                      <a:pt x="765" y="18"/>
                    </a:lnTo>
                    <a:lnTo>
                      <a:pt x="777" y="26"/>
                    </a:lnTo>
                    <a:lnTo>
                      <a:pt x="789" y="34"/>
                    </a:lnTo>
                    <a:lnTo>
                      <a:pt x="799" y="44"/>
                    </a:lnTo>
                    <a:lnTo>
                      <a:pt x="809" y="54"/>
                    </a:lnTo>
                    <a:lnTo>
                      <a:pt x="817" y="66"/>
                    </a:lnTo>
                    <a:lnTo>
                      <a:pt x="825" y="78"/>
                    </a:lnTo>
                    <a:lnTo>
                      <a:pt x="831" y="92"/>
                    </a:lnTo>
                    <a:lnTo>
                      <a:pt x="837" y="104"/>
                    </a:lnTo>
                    <a:lnTo>
                      <a:pt x="839" y="120"/>
                    </a:lnTo>
                    <a:lnTo>
                      <a:pt x="841" y="133"/>
                    </a:lnTo>
                    <a:lnTo>
                      <a:pt x="843" y="149"/>
                    </a:lnTo>
                    <a:lnTo>
                      <a:pt x="843" y="494"/>
                    </a:lnTo>
                    <a:lnTo>
                      <a:pt x="843" y="494"/>
                    </a:lnTo>
                    <a:lnTo>
                      <a:pt x="841" y="508"/>
                    </a:lnTo>
                    <a:lnTo>
                      <a:pt x="839" y="524"/>
                    </a:lnTo>
                    <a:lnTo>
                      <a:pt x="837" y="538"/>
                    </a:lnTo>
                    <a:lnTo>
                      <a:pt x="831" y="551"/>
                    </a:lnTo>
                    <a:lnTo>
                      <a:pt x="825" y="563"/>
                    </a:lnTo>
                    <a:lnTo>
                      <a:pt x="817" y="575"/>
                    </a:lnTo>
                    <a:lnTo>
                      <a:pt x="809" y="587"/>
                    </a:lnTo>
                    <a:lnTo>
                      <a:pt x="799" y="597"/>
                    </a:lnTo>
                    <a:lnTo>
                      <a:pt x="789" y="607"/>
                    </a:lnTo>
                    <a:lnTo>
                      <a:pt x="777" y="615"/>
                    </a:lnTo>
                    <a:lnTo>
                      <a:pt x="765" y="623"/>
                    </a:lnTo>
                    <a:lnTo>
                      <a:pt x="751" y="629"/>
                    </a:lnTo>
                    <a:lnTo>
                      <a:pt x="737" y="635"/>
                    </a:lnTo>
                    <a:lnTo>
                      <a:pt x="723" y="639"/>
                    </a:lnTo>
                    <a:lnTo>
                      <a:pt x="709" y="641"/>
                    </a:lnTo>
                    <a:lnTo>
                      <a:pt x="693" y="641"/>
                    </a:lnTo>
                    <a:lnTo>
                      <a:pt x="693" y="641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81">
                <a:extLst>
                  <a:ext uri="{FF2B5EF4-FFF2-40B4-BE49-F238E27FC236}">
                    <a16:creationId xmlns:a16="http://schemas.microsoft.com/office/drawing/2014/main" id="{468CD1C6-7089-63B7-7D11-783402699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" y="2568"/>
                <a:ext cx="2832" cy="641"/>
              </a:xfrm>
              <a:custGeom>
                <a:avLst/>
                <a:gdLst>
                  <a:gd name="T0" fmla="*/ 2744 w 2832"/>
                  <a:gd name="T1" fmla="*/ 641 h 641"/>
                  <a:gd name="T2" fmla="*/ 88 w 2832"/>
                  <a:gd name="T3" fmla="*/ 641 h 641"/>
                  <a:gd name="T4" fmla="*/ 88 w 2832"/>
                  <a:gd name="T5" fmla="*/ 641 h 641"/>
                  <a:gd name="T6" fmla="*/ 70 w 2832"/>
                  <a:gd name="T7" fmla="*/ 639 h 641"/>
                  <a:gd name="T8" fmla="*/ 54 w 2832"/>
                  <a:gd name="T9" fmla="*/ 635 h 641"/>
                  <a:gd name="T10" fmla="*/ 40 w 2832"/>
                  <a:gd name="T11" fmla="*/ 627 h 641"/>
                  <a:gd name="T12" fmla="*/ 26 w 2832"/>
                  <a:gd name="T13" fmla="*/ 615 h 641"/>
                  <a:gd name="T14" fmla="*/ 16 w 2832"/>
                  <a:gd name="T15" fmla="*/ 603 h 641"/>
                  <a:gd name="T16" fmla="*/ 6 w 2832"/>
                  <a:gd name="T17" fmla="*/ 587 h 641"/>
                  <a:gd name="T18" fmla="*/ 2 w 2832"/>
                  <a:gd name="T19" fmla="*/ 571 h 641"/>
                  <a:gd name="T20" fmla="*/ 0 w 2832"/>
                  <a:gd name="T21" fmla="*/ 553 h 641"/>
                  <a:gd name="T22" fmla="*/ 0 w 2832"/>
                  <a:gd name="T23" fmla="*/ 88 h 641"/>
                  <a:gd name="T24" fmla="*/ 0 w 2832"/>
                  <a:gd name="T25" fmla="*/ 88 h 641"/>
                  <a:gd name="T26" fmla="*/ 2 w 2832"/>
                  <a:gd name="T27" fmla="*/ 70 h 641"/>
                  <a:gd name="T28" fmla="*/ 6 w 2832"/>
                  <a:gd name="T29" fmla="*/ 54 h 641"/>
                  <a:gd name="T30" fmla="*/ 16 w 2832"/>
                  <a:gd name="T31" fmla="*/ 40 h 641"/>
                  <a:gd name="T32" fmla="*/ 26 w 2832"/>
                  <a:gd name="T33" fmla="*/ 26 h 641"/>
                  <a:gd name="T34" fmla="*/ 40 w 2832"/>
                  <a:gd name="T35" fmla="*/ 16 h 641"/>
                  <a:gd name="T36" fmla="*/ 54 w 2832"/>
                  <a:gd name="T37" fmla="*/ 8 h 641"/>
                  <a:gd name="T38" fmla="*/ 70 w 2832"/>
                  <a:gd name="T39" fmla="*/ 2 h 641"/>
                  <a:gd name="T40" fmla="*/ 88 w 2832"/>
                  <a:gd name="T41" fmla="*/ 0 h 641"/>
                  <a:gd name="T42" fmla="*/ 2744 w 2832"/>
                  <a:gd name="T43" fmla="*/ 0 h 641"/>
                  <a:gd name="T44" fmla="*/ 2744 w 2832"/>
                  <a:gd name="T45" fmla="*/ 0 h 641"/>
                  <a:gd name="T46" fmla="*/ 2762 w 2832"/>
                  <a:gd name="T47" fmla="*/ 2 h 641"/>
                  <a:gd name="T48" fmla="*/ 2778 w 2832"/>
                  <a:gd name="T49" fmla="*/ 8 h 641"/>
                  <a:gd name="T50" fmla="*/ 2792 w 2832"/>
                  <a:gd name="T51" fmla="*/ 16 h 641"/>
                  <a:gd name="T52" fmla="*/ 2806 w 2832"/>
                  <a:gd name="T53" fmla="*/ 26 h 641"/>
                  <a:gd name="T54" fmla="*/ 2816 w 2832"/>
                  <a:gd name="T55" fmla="*/ 40 h 641"/>
                  <a:gd name="T56" fmla="*/ 2824 w 2832"/>
                  <a:gd name="T57" fmla="*/ 54 h 641"/>
                  <a:gd name="T58" fmla="*/ 2830 w 2832"/>
                  <a:gd name="T59" fmla="*/ 70 h 641"/>
                  <a:gd name="T60" fmla="*/ 2832 w 2832"/>
                  <a:gd name="T61" fmla="*/ 88 h 641"/>
                  <a:gd name="T62" fmla="*/ 2832 w 2832"/>
                  <a:gd name="T63" fmla="*/ 553 h 641"/>
                  <a:gd name="T64" fmla="*/ 2832 w 2832"/>
                  <a:gd name="T65" fmla="*/ 553 h 641"/>
                  <a:gd name="T66" fmla="*/ 2830 w 2832"/>
                  <a:gd name="T67" fmla="*/ 571 h 641"/>
                  <a:gd name="T68" fmla="*/ 2824 w 2832"/>
                  <a:gd name="T69" fmla="*/ 587 h 641"/>
                  <a:gd name="T70" fmla="*/ 2816 w 2832"/>
                  <a:gd name="T71" fmla="*/ 603 h 641"/>
                  <a:gd name="T72" fmla="*/ 2806 w 2832"/>
                  <a:gd name="T73" fmla="*/ 615 h 641"/>
                  <a:gd name="T74" fmla="*/ 2792 w 2832"/>
                  <a:gd name="T75" fmla="*/ 627 h 641"/>
                  <a:gd name="T76" fmla="*/ 2778 w 2832"/>
                  <a:gd name="T77" fmla="*/ 635 h 641"/>
                  <a:gd name="T78" fmla="*/ 2762 w 2832"/>
                  <a:gd name="T79" fmla="*/ 639 h 641"/>
                  <a:gd name="T80" fmla="*/ 2744 w 2832"/>
                  <a:gd name="T81" fmla="*/ 641 h 641"/>
                  <a:gd name="T82" fmla="*/ 2744 w 2832"/>
                  <a:gd name="T83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2" h="641">
                    <a:moveTo>
                      <a:pt x="2744" y="641"/>
                    </a:moveTo>
                    <a:lnTo>
                      <a:pt x="88" y="641"/>
                    </a:lnTo>
                    <a:lnTo>
                      <a:pt x="88" y="641"/>
                    </a:lnTo>
                    <a:lnTo>
                      <a:pt x="70" y="639"/>
                    </a:lnTo>
                    <a:lnTo>
                      <a:pt x="54" y="635"/>
                    </a:lnTo>
                    <a:lnTo>
                      <a:pt x="40" y="627"/>
                    </a:lnTo>
                    <a:lnTo>
                      <a:pt x="26" y="615"/>
                    </a:lnTo>
                    <a:lnTo>
                      <a:pt x="16" y="603"/>
                    </a:lnTo>
                    <a:lnTo>
                      <a:pt x="6" y="587"/>
                    </a:lnTo>
                    <a:lnTo>
                      <a:pt x="2" y="571"/>
                    </a:lnTo>
                    <a:lnTo>
                      <a:pt x="0" y="553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70"/>
                    </a:lnTo>
                    <a:lnTo>
                      <a:pt x="6" y="54"/>
                    </a:lnTo>
                    <a:lnTo>
                      <a:pt x="16" y="40"/>
                    </a:lnTo>
                    <a:lnTo>
                      <a:pt x="26" y="26"/>
                    </a:lnTo>
                    <a:lnTo>
                      <a:pt x="40" y="16"/>
                    </a:lnTo>
                    <a:lnTo>
                      <a:pt x="54" y="8"/>
                    </a:lnTo>
                    <a:lnTo>
                      <a:pt x="70" y="2"/>
                    </a:lnTo>
                    <a:lnTo>
                      <a:pt x="88" y="0"/>
                    </a:lnTo>
                    <a:lnTo>
                      <a:pt x="2744" y="0"/>
                    </a:lnTo>
                    <a:lnTo>
                      <a:pt x="2744" y="0"/>
                    </a:lnTo>
                    <a:lnTo>
                      <a:pt x="2762" y="2"/>
                    </a:lnTo>
                    <a:lnTo>
                      <a:pt x="2778" y="8"/>
                    </a:lnTo>
                    <a:lnTo>
                      <a:pt x="2792" y="16"/>
                    </a:lnTo>
                    <a:lnTo>
                      <a:pt x="2806" y="26"/>
                    </a:lnTo>
                    <a:lnTo>
                      <a:pt x="2816" y="40"/>
                    </a:lnTo>
                    <a:lnTo>
                      <a:pt x="2824" y="54"/>
                    </a:lnTo>
                    <a:lnTo>
                      <a:pt x="2830" y="70"/>
                    </a:lnTo>
                    <a:lnTo>
                      <a:pt x="2832" y="88"/>
                    </a:lnTo>
                    <a:lnTo>
                      <a:pt x="2832" y="553"/>
                    </a:lnTo>
                    <a:lnTo>
                      <a:pt x="2832" y="553"/>
                    </a:lnTo>
                    <a:lnTo>
                      <a:pt x="2830" y="571"/>
                    </a:lnTo>
                    <a:lnTo>
                      <a:pt x="2824" y="587"/>
                    </a:lnTo>
                    <a:lnTo>
                      <a:pt x="2816" y="603"/>
                    </a:lnTo>
                    <a:lnTo>
                      <a:pt x="2806" y="615"/>
                    </a:lnTo>
                    <a:lnTo>
                      <a:pt x="2792" y="627"/>
                    </a:lnTo>
                    <a:lnTo>
                      <a:pt x="2778" y="635"/>
                    </a:lnTo>
                    <a:lnTo>
                      <a:pt x="2762" y="639"/>
                    </a:lnTo>
                    <a:lnTo>
                      <a:pt x="2744" y="641"/>
                    </a:lnTo>
                    <a:lnTo>
                      <a:pt x="2744" y="641"/>
                    </a:lnTo>
                    <a:close/>
                  </a:path>
                </a:pathLst>
              </a:custGeom>
              <a:solidFill>
                <a:srgbClr val="F7F7F9"/>
              </a:solidFill>
              <a:ln w="12700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82">
                <a:extLst>
                  <a:ext uri="{FF2B5EF4-FFF2-40B4-BE49-F238E27FC236}">
                    <a16:creationId xmlns:a16="http://schemas.microsoft.com/office/drawing/2014/main" id="{2E5F2AB5-A62C-59C0-E7FF-C21331B458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" y="2562"/>
                <a:ext cx="621" cy="617"/>
              </a:xfrm>
              <a:custGeom>
                <a:avLst/>
                <a:gdLst>
                  <a:gd name="T0" fmla="*/ 621 w 621"/>
                  <a:gd name="T1" fmla="*/ 309 h 617"/>
                  <a:gd name="T2" fmla="*/ 615 w 621"/>
                  <a:gd name="T3" fmla="*/ 370 h 617"/>
                  <a:gd name="T4" fmla="*/ 597 w 621"/>
                  <a:gd name="T5" fmla="*/ 428 h 617"/>
                  <a:gd name="T6" fmla="*/ 567 w 621"/>
                  <a:gd name="T7" fmla="*/ 482 h 617"/>
                  <a:gd name="T8" fmla="*/ 529 w 621"/>
                  <a:gd name="T9" fmla="*/ 528 h 617"/>
                  <a:gd name="T10" fmla="*/ 483 w 621"/>
                  <a:gd name="T11" fmla="*/ 565 h 617"/>
                  <a:gd name="T12" fmla="*/ 431 w 621"/>
                  <a:gd name="T13" fmla="*/ 593 h 617"/>
                  <a:gd name="T14" fmla="*/ 373 w 621"/>
                  <a:gd name="T15" fmla="*/ 611 h 617"/>
                  <a:gd name="T16" fmla="*/ 311 w 621"/>
                  <a:gd name="T17" fmla="*/ 617 h 617"/>
                  <a:gd name="T18" fmla="*/ 279 w 621"/>
                  <a:gd name="T19" fmla="*/ 615 h 617"/>
                  <a:gd name="T20" fmla="*/ 217 w 621"/>
                  <a:gd name="T21" fmla="*/ 603 h 617"/>
                  <a:gd name="T22" fmla="*/ 163 w 621"/>
                  <a:gd name="T23" fmla="*/ 579 h 617"/>
                  <a:gd name="T24" fmla="*/ 113 w 621"/>
                  <a:gd name="T25" fmla="*/ 548 h 617"/>
                  <a:gd name="T26" fmla="*/ 71 w 621"/>
                  <a:gd name="T27" fmla="*/ 506 h 617"/>
                  <a:gd name="T28" fmla="*/ 37 w 621"/>
                  <a:gd name="T29" fmla="*/ 456 h 617"/>
                  <a:gd name="T30" fmla="*/ 14 w 621"/>
                  <a:gd name="T31" fmla="*/ 400 h 617"/>
                  <a:gd name="T32" fmla="*/ 2 w 621"/>
                  <a:gd name="T33" fmla="*/ 341 h 617"/>
                  <a:gd name="T34" fmla="*/ 0 w 621"/>
                  <a:gd name="T35" fmla="*/ 309 h 617"/>
                  <a:gd name="T36" fmla="*/ 6 w 621"/>
                  <a:gd name="T37" fmla="*/ 247 h 617"/>
                  <a:gd name="T38" fmla="*/ 24 w 621"/>
                  <a:gd name="T39" fmla="*/ 187 h 617"/>
                  <a:gd name="T40" fmla="*/ 53 w 621"/>
                  <a:gd name="T41" fmla="*/ 135 h 617"/>
                  <a:gd name="T42" fmla="*/ 91 w 621"/>
                  <a:gd name="T43" fmla="*/ 90 h 617"/>
                  <a:gd name="T44" fmla="*/ 137 w 621"/>
                  <a:gd name="T45" fmla="*/ 52 h 617"/>
                  <a:gd name="T46" fmla="*/ 189 w 621"/>
                  <a:gd name="T47" fmla="*/ 24 h 617"/>
                  <a:gd name="T48" fmla="*/ 247 w 621"/>
                  <a:gd name="T49" fmla="*/ 6 h 617"/>
                  <a:gd name="T50" fmla="*/ 311 w 621"/>
                  <a:gd name="T51" fmla="*/ 0 h 617"/>
                  <a:gd name="T52" fmla="*/ 341 w 621"/>
                  <a:gd name="T53" fmla="*/ 0 h 617"/>
                  <a:gd name="T54" fmla="*/ 403 w 621"/>
                  <a:gd name="T55" fmla="*/ 14 h 617"/>
                  <a:gd name="T56" fmla="*/ 459 w 621"/>
                  <a:gd name="T57" fmla="*/ 36 h 617"/>
                  <a:gd name="T58" fmla="*/ 507 w 621"/>
                  <a:gd name="T59" fmla="*/ 70 h 617"/>
                  <a:gd name="T60" fmla="*/ 549 w 621"/>
                  <a:gd name="T61" fmla="*/ 112 h 617"/>
                  <a:gd name="T62" fmla="*/ 583 w 621"/>
                  <a:gd name="T63" fmla="*/ 161 h 617"/>
                  <a:gd name="T64" fmla="*/ 607 w 621"/>
                  <a:gd name="T65" fmla="*/ 217 h 617"/>
                  <a:gd name="T66" fmla="*/ 619 w 621"/>
                  <a:gd name="T67" fmla="*/ 277 h 617"/>
                  <a:gd name="T68" fmla="*/ 621 w 621"/>
                  <a:gd name="T69" fmla="*/ 309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617">
                    <a:moveTo>
                      <a:pt x="621" y="309"/>
                    </a:moveTo>
                    <a:lnTo>
                      <a:pt x="621" y="309"/>
                    </a:lnTo>
                    <a:lnTo>
                      <a:pt x="619" y="341"/>
                    </a:lnTo>
                    <a:lnTo>
                      <a:pt x="615" y="370"/>
                    </a:lnTo>
                    <a:lnTo>
                      <a:pt x="607" y="400"/>
                    </a:lnTo>
                    <a:lnTo>
                      <a:pt x="597" y="428"/>
                    </a:lnTo>
                    <a:lnTo>
                      <a:pt x="583" y="456"/>
                    </a:lnTo>
                    <a:lnTo>
                      <a:pt x="567" y="482"/>
                    </a:lnTo>
                    <a:lnTo>
                      <a:pt x="549" y="506"/>
                    </a:lnTo>
                    <a:lnTo>
                      <a:pt x="529" y="528"/>
                    </a:lnTo>
                    <a:lnTo>
                      <a:pt x="507" y="548"/>
                    </a:lnTo>
                    <a:lnTo>
                      <a:pt x="483" y="565"/>
                    </a:lnTo>
                    <a:lnTo>
                      <a:pt x="459" y="579"/>
                    </a:lnTo>
                    <a:lnTo>
                      <a:pt x="431" y="593"/>
                    </a:lnTo>
                    <a:lnTo>
                      <a:pt x="403" y="603"/>
                    </a:lnTo>
                    <a:lnTo>
                      <a:pt x="373" y="611"/>
                    </a:lnTo>
                    <a:lnTo>
                      <a:pt x="341" y="615"/>
                    </a:lnTo>
                    <a:lnTo>
                      <a:pt x="311" y="617"/>
                    </a:lnTo>
                    <a:lnTo>
                      <a:pt x="311" y="617"/>
                    </a:lnTo>
                    <a:lnTo>
                      <a:pt x="279" y="615"/>
                    </a:lnTo>
                    <a:lnTo>
                      <a:pt x="247" y="611"/>
                    </a:lnTo>
                    <a:lnTo>
                      <a:pt x="217" y="603"/>
                    </a:lnTo>
                    <a:lnTo>
                      <a:pt x="189" y="593"/>
                    </a:lnTo>
                    <a:lnTo>
                      <a:pt x="163" y="579"/>
                    </a:lnTo>
                    <a:lnTo>
                      <a:pt x="137" y="565"/>
                    </a:lnTo>
                    <a:lnTo>
                      <a:pt x="113" y="548"/>
                    </a:lnTo>
                    <a:lnTo>
                      <a:pt x="91" y="528"/>
                    </a:lnTo>
                    <a:lnTo>
                      <a:pt x="71" y="506"/>
                    </a:lnTo>
                    <a:lnTo>
                      <a:pt x="53" y="482"/>
                    </a:lnTo>
                    <a:lnTo>
                      <a:pt x="37" y="456"/>
                    </a:lnTo>
                    <a:lnTo>
                      <a:pt x="24" y="428"/>
                    </a:lnTo>
                    <a:lnTo>
                      <a:pt x="14" y="400"/>
                    </a:lnTo>
                    <a:lnTo>
                      <a:pt x="6" y="370"/>
                    </a:lnTo>
                    <a:lnTo>
                      <a:pt x="2" y="341"/>
                    </a:lnTo>
                    <a:lnTo>
                      <a:pt x="0" y="309"/>
                    </a:lnTo>
                    <a:lnTo>
                      <a:pt x="0" y="309"/>
                    </a:lnTo>
                    <a:lnTo>
                      <a:pt x="2" y="277"/>
                    </a:lnTo>
                    <a:lnTo>
                      <a:pt x="6" y="247"/>
                    </a:lnTo>
                    <a:lnTo>
                      <a:pt x="14" y="217"/>
                    </a:lnTo>
                    <a:lnTo>
                      <a:pt x="24" y="187"/>
                    </a:lnTo>
                    <a:lnTo>
                      <a:pt x="37" y="161"/>
                    </a:lnTo>
                    <a:lnTo>
                      <a:pt x="53" y="135"/>
                    </a:lnTo>
                    <a:lnTo>
                      <a:pt x="71" y="112"/>
                    </a:lnTo>
                    <a:lnTo>
                      <a:pt x="91" y="90"/>
                    </a:lnTo>
                    <a:lnTo>
                      <a:pt x="113" y="70"/>
                    </a:lnTo>
                    <a:lnTo>
                      <a:pt x="137" y="52"/>
                    </a:lnTo>
                    <a:lnTo>
                      <a:pt x="163" y="36"/>
                    </a:lnTo>
                    <a:lnTo>
                      <a:pt x="189" y="24"/>
                    </a:lnTo>
                    <a:lnTo>
                      <a:pt x="217" y="14"/>
                    </a:lnTo>
                    <a:lnTo>
                      <a:pt x="247" y="6"/>
                    </a:lnTo>
                    <a:lnTo>
                      <a:pt x="279" y="0"/>
                    </a:lnTo>
                    <a:lnTo>
                      <a:pt x="311" y="0"/>
                    </a:lnTo>
                    <a:lnTo>
                      <a:pt x="311" y="0"/>
                    </a:lnTo>
                    <a:lnTo>
                      <a:pt x="341" y="0"/>
                    </a:lnTo>
                    <a:lnTo>
                      <a:pt x="373" y="6"/>
                    </a:lnTo>
                    <a:lnTo>
                      <a:pt x="403" y="14"/>
                    </a:lnTo>
                    <a:lnTo>
                      <a:pt x="431" y="24"/>
                    </a:lnTo>
                    <a:lnTo>
                      <a:pt x="459" y="36"/>
                    </a:lnTo>
                    <a:lnTo>
                      <a:pt x="483" y="52"/>
                    </a:lnTo>
                    <a:lnTo>
                      <a:pt x="507" y="70"/>
                    </a:lnTo>
                    <a:lnTo>
                      <a:pt x="529" y="90"/>
                    </a:lnTo>
                    <a:lnTo>
                      <a:pt x="549" y="112"/>
                    </a:lnTo>
                    <a:lnTo>
                      <a:pt x="567" y="135"/>
                    </a:lnTo>
                    <a:lnTo>
                      <a:pt x="583" y="161"/>
                    </a:lnTo>
                    <a:lnTo>
                      <a:pt x="597" y="187"/>
                    </a:lnTo>
                    <a:lnTo>
                      <a:pt x="607" y="217"/>
                    </a:lnTo>
                    <a:lnTo>
                      <a:pt x="615" y="247"/>
                    </a:lnTo>
                    <a:lnTo>
                      <a:pt x="619" y="277"/>
                    </a:lnTo>
                    <a:lnTo>
                      <a:pt x="621" y="309"/>
                    </a:lnTo>
                    <a:lnTo>
                      <a:pt x="621" y="309"/>
                    </a:lnTo>
                    <a:close/>
                  </a:path>
                </a:pathLst>
              </a:custGeom>
              <a:solidFill>
                <a:srgbClr val="FDFCFC"/>
              </a:solidFill>
              <a:ln w="9525">
                <a:solidFill>
                  <a:srgbClr val="B7B6B6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83">
                <a:extLst>
                  <a:ext uri="{FF2B5EF4-FFF2-40B4-BE49-F238E27FC236}">
                    <a16:creationId xmlns:a16="http://schemas.microsoft.com/office/drawing/2014/main" id="{4C44ADB3-223F-F65E-7421-5BB4DCED9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2628"/>
                <a:ext cx="490" cy="486"/>
              </a:xfrm>
              <a:custGeom>
                <a:avLst/>
                <a:gdLst>
                  <a:gd name="T0" fmla="*/ 490 w 490"/>
                  <a:gd name="T1" fmla="*/ 243 h 486"/>
                  <a:gd name="T2" fmla="*/ 484 w 490"/>
                  <a:gd name="T3" fmla="*/ 292 h 486"/>
                  <a:gd name="T4" fmla="*/ 470 w 490"/>
                  <a:gd name="T5" fmla="*/ 336 h 486"/>
                  <a:gd name="T6" fmla="*/ 448 w 490"/>
                  <a:gd name="T7" fmla="*/ 378 h 486"/>
                  <a:gd name="T8" fmla="*/ 418 w 490"/>
                  <a:gd name="T9" fmla="*/ 414 h 486"/>
                  <a:gd name="T10" fmla="*/ 382 w 490"/>
                  <a:gd name="T11" fmla="*/ 444 h 486"/>
                  <a:gd name="T12" fmla="*/ 340 w 490"/>
                  <a:gd name="T13" fmla="*/ 468 h 486"/>
                  <a:gd name="T14" fmla="*/ 294 w 490"/>
                  <a:gd name="T15" fmla="*/ 482 h 486"/>
                  <a:gd name="T16" fmla="*/ 246 w 490"/>
                  <a:gd name="T17" fmla="*/ 486 h 486"/>
                  <a:gd name="T18" fmla="*/ 220 w 490"/>
                  <a:gd name="T19" fmla="*/ 486 h 486"/>
                  <a:gd name="T20" fmla="*/ 172 w 490"/>
                  <a:gd name="T21" fmla="*/ 476 h 486"/>
                  <a:gd name="T22" fmla="*/ 128 w 490"/>
                  <a:gd name="T23" fmla="*/ 456 h 486"/>
                  <a:gd name="T24" fmla="*/ 90 w 490"/>
                  <a:gd name="T25" fmla="*/ 430 h 486"/>
                  <a:gd name="T26" fmla="*/ 56 w 490"/>
                  <a:gd name="T27" fmla="*/ 398 h 486"/>
                  <a:gd name="T28" fmla="*/ 30 w 490"/>
                  <a:gd name="T29" fmla="*/ 358 h 486"/>
                  <a:gd name="T30" fmla="*/ 12 w 490"/>
                  <a:gd name="T31" fmla="*/ 314 h 486"/>
                  <a:gd name="T32" fmla="*/ 2 w 490"/>
                  <a:gd name="T33" fmla="*/ 267 h 486"/>
                  <a:gd name="T34" fmla="*/ 0 w 490"/>
                  <a:gd name="T35" fmla="*/ 243 h 486"/>
                  <a:gd name="T36" fmla="*/ 6 w 490"/>
                  <a:gd name="T37" fmla="*/ 193 h 486"/>
                  <a:gd name="T38" fmla="*/ 20 w 490"/>
                  <a:gd name="T39" fmla="*/ 147 h 486"/>
                  <a:gd name="T40" fmla="*/ 42 w 490"/>
                  <a:gd name="T41" fmla="*/ 107 h 486"/>
                  <a:gd name="T42" fmla="*/ 72 w 490"/>
                  <a:gd name="T43" fmla="*/ 69 h 486"/>
                  <a:gd name="T44" fmla="*/ 108 w 490"/>
                  <a:gd name="T45" fmla="*/ 40 h 486"/>
                  <a:gd name="T46" fmla="*/ 150 w 490"/>
                  <a:gd name="T47" fmla="*/ 18 h 486"/>
                  <a:gd name="T48" fmla="*/ 196 w 490"/>
                  <a:gd name="T49" fmla="*/ 4 h 486"/>
                  <a:gd name="T50" fmla="*/ 246 w 490"/>
                  <a:gd name="T51" fmla="*/ 0 h 486"/>
                  <a:gd name="T52" fmla="*/ 270 w 490"/>
                  <a:gd name="T53" fmla="*/ 0 h 486"/>
                  <a:gd name="T54" fmla="*/ 318 w 490"/>
                  <a:gd name="T55" fmla="*/ 10 h 486"/>
                  <a:gd name="T56" fmla="*/ 362 w 490"/>
                  <a:gd name="T57" fmla="*/ 28 h 486"/>
                  <a:gd name="T58" fmla="*/ 400 w 490"/>
                  <a:gd name="T59" fmla="*/ 56 h 486"/>
                  <a:gd name="T60" fmla="*/ 434 w 490"/>
                  <a:gd name="T61" fmla="*/ 87 h 486"/>
                  <a:gd name="T62" fmla="*/ 460 w 490"/>
                  <a:gd name="T63" fmla="*/ 127 h 486"/>
                  <a:gd name="T64" fmla="*/ 478 w 490"/>
                  <a:gd name="T65" fmla="*/ 171 h 486"/>
                  <a:gd name="T66" fmla="*/ 488 w 490"/>
                  <a:gd name="T67" fmla="*/ 217 h 486"/>
                  <a:gd name="T68" fmla="*/ 490 w 490"/>
                  <a:gd name="T69" fmla="*/ 243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486">
                    <a:moveTo>
                      <a:pt x="490" y="243"/>
                    </a:moveTo>
                    <a:lnTo>
                      <a:pt x="490" y="243"/>
                    </a:lnTo>
                    <a:lnTo>
                      <a:pt x="488" y="267"/>
                    </a:lnTo>
                    <a:lnTo>
                      <a:pt x="484" y="292"/>
                    </a:lnTo>
                    <a:lnTo>
                      <a:pt x="478" y="314"/>
                    </a:lnTo>
                    <a:lnTo>
                      <a:pt x="470" y="336"/>
                    </a:lnTo>
                    <a:lnTo>
                      <a:pt x="460" y="358"/>
                    </a:lnTo>
                    <a:lnTo>
                      <a:pt x="448" y="378"/>
                    </a:lnTo>
                    <a:lnTo>
                      <a:pt x="434" y="398"/>
                    </a:lnTo>
                    <a:lnTo>
                      <a:pt x="418" y="414"/>
                    </a:lnTo>
                    <a:lnTo>
                      <a:pt x="400" y="430"/>
                    </a:lnTo>
                    <a:lnTo>
                      <a:pt x="382" y="444"/>
                    </a:lnTo>
                    <a:lnTo>
                      <a:pt x="362" y="456"/>
                    </a:lnTo>
                    <a:lnTo>
                      <a:pt x="340" y="468"/>
                    </a:lnTo>
                    <a:lnTo>
                      <a:pt x="318" y="476"/>
                    </a:lnTo>
                    <a:lnTo>
                      <a:pt x="294" y="482"/>
                    </a:lnTo>
                    <a:lnTo>
                      <a:pt x="270" y="486"/>
                    </a:lnTo>
                    <a:lnTo>
                      <a:pt x="246" y="486"/>
                    </a:lnTo>
                    <a:lnTo>
                      <a:pt x="246" y="486"/>
                    </a:lnTo>
                    <a:lnTo>
                      <a:pt x="220" y="486"/>
                    </a:lnTo>
                    <a:lnTo>
                      <a:pt x="196" y="482"/>
                    </a:lnTo>
                    <a:lnTo>
                      <a:pt x="172" y="476"/>
                    </a:lnTo>
                    <a:lnTo>
                      <a:pt x="150" y="468"/>
                    </a:lnTo>
                    <a:lnTo>
                      <a:pt x="128" y="456"/>
                    </a:lnTo>
                    <a:lnTo>
                      <a:pt x="108" y="444"/>
                    </a:lnTo>
                    <a:lnTo>
                      <a:pt x="90" y="430"/>
                    </a:lnTo>
                    <a:lnTo>
                      <a:pt x="72" y="414"/>
                    </a:lnTo>
                    <a:lnTo>
                      <a:pt x="56" y="398"/>
                    </a:lnTo>
                    <a:lnTo>
                      <a:pt x="42" y="378"/>
                    </a:lnTo>
                    <a:lnTo>
                      <a:pt x="30" y="358"/>
                    </a:lnTo>
                    <a:lnTo>
                      <a:pt x="20" y="336"/>
                    </a:lnTo>
                    <a:lnTo>
                      <a:pt x="12" y="314"/>
                    </a:lnTo>
                    <a:lnTo>
                      <a:pt x="6" y="292"/>
                    </a:lnTo>
                    <a:lnTo>
                      <a:pt x="2" y="267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2" y="217"/>
                    </a:lnTo>
                    <a:lnTo>
                      <a:pt x="6" y="193"/>
                    </a:lnTo>
                    <a:lnTo>
                      <a:pt x="12" y="171"/>
                    </a:lnTo>
                    <a:lnTo>
                      <a:pt x="20" y="147"/>
                    </a:lnTo>
                    <a:lnTo>
                      <a:pt x="30" y="127"/>
                    </a:lnTo>
                    <a:lnTo>
                      <a:pt x="42" y="107"/>
                    </a:lnTo>
                    <a:lnTo>
                      <a:pt x="56" y="87"/>
                    </a:lnTo>
                    <a:lnTo>
                      <a:pt x="72" y="69"/>
                    </a:lnTo>
                    <a:lnTo>
                      <a:pt x="90" y="56"/>
                    </a:lnTo>
                    <a:lnTo>
                      <a:pt x="108" y="40"/>
                    </a:lnTo>
                    <a:lnTo>
                      <a:pt x="128" y="28"/>
                    </a:lnTo>
                    <a:lnTo>
                      <a:pt x="150" y="18"/>
                    </a:lnTo>
                    <a:lnTo>
                      <a:pt x="172" y="10"/>
                    </a:lnTo>
                    <a:lnTo>
                      <a:pt x="196" y="4"/>
                    </a:lnTo>
                    <a:lnTo>
                      <a:pt x="220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70" y="0"/>
                    </a:lnTo>
                    <a:lnTo>
                      <a:pt x="294" y="4"/>
                    </a:lnTo>
                    <a:lnTo>
                      <a:pt x="318" y="10"/>
                    </a:lnTo>
                    <a:lnTo>
                      <a:pt x="340" y="18"/>
                    </a:lnTo>
                    <a:lnTo>
                      <a:pt x="362" y="28"/>
                    </a:lnTo>
                    <a:lnTo>
                      <a:pt x="382" y="40"/>
                    </a:lnTo>
                    <a:lnTo>
                      <a:pt x="400" y="56"/>
                    </a:lnTo>
                    <a:lnTo>
                      <a:pt x="418" y="69"/>
                    </a:lnTo>
                    <a:lnTo>
                      <a:pt x="434" y="87"/>
                    </a:lnTo>
                    <a:lnTo>
                      <a:pt x="448" y="107"/>
                    </a:lnTo>
                    <a:lnTo>
                      <a:pt x="460" y="127"/>
                    </a:lnTo>
                    <a:lnTo>
                      <a:pt x="470" y="147"/>
                    </a:lnTo>
                    <a:lnTo>
                      <a:pt x="478" y="171"/>
                    </a:lnTo>
                    <a:lnTo>
                      <a:pt x="484" y="193"/>
                    </a:lnTo>
                    <a:lnTo>
                      <a:pt x="488" y="217"/>
                    </a:lnTo>
                    <a:lnTo>
                      <a:pt x="490" y="243"/>
                    </a:lnTo>
                    <a:lnTo>
                      <a:pt x="490" y="243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Line 84">
                <a:extLst>
                  <a:ext uri="{FF2B5EF4-FFF2-40B4-BE49-F238E27FC236}">
                    <a16:creationId xmlns:a16="http://schemas.microsoft.com/office/drawing/2014/main" id="{A8C47737-56E4-9F5E-AA3B-DD4779BAA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524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85">
                <a:extLst>
                  <a:ext uri="{FF2B5EF4-FFF2-40B4-BE49-F238E27FC236}">
                    <a16:creationId xmlns:a16="http://schemas.microsoft.com/office/drawing/2014/main" id="{FA74ECD7-C163-C71B-572F-0AFBC6D0C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1258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Line 86">
                <a:extLst>
                  <a:ext uri="{FF2B5EF4-FFF2-40B4-BE49-F238E27FC236}">
                    <a16:creationId xmlns:a16="http://schemas.microsoft.com/office/drawing/2014/main" id="{AEB7D3DD-2DBC-60A1-12A5-2F819D32F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1953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Line 87">
                <a:extLst>
                  <a:ext uri="{FF2B5EF4-FFF2-40B4-BE49-F238E27FC236}">
                    <a16:creationId xmlns:a16="http://schemas.microsoft.com/office/drawing/2014/main" id="{1E8B2CD9-FA35-43A4-980F-428D013FB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3390"/>
                <a:ext cx="0" cy="434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Line 88">
                <a:extLst>
                  <a:ext uri="{FF2B5EF4-FFF2-40B4-BE49-F238E27FC236}">
                    <a16:creationId xmlns:a16="http://schemas.microsoft.com/office/drawing/2014/main" id="{D5813470-2357-F6C8-E0EC-580F242A09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0" y="2688"/>
                <a:ext cx="0" cy="433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92">
                <a:extLst>
                  <a:ext uri="{FF2B5EF4-FFF2-40B4-BE49-F238E27FC236}">
                    <a16:creationId xmlns:a16="http://schemas.microsoft.com/office/drawing/2014/main" id="{7DEB61AD-8525-4F61-C842-6086DEC82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1471"/>
                <a:ext cx="2168" cy="2162"/>
              </a:xfrm>
              <a:custGeom>
                <a:avLst/>
                <a:gdLst>
                  <a:gd name="T0" fmla="*/ 2166 w 2168"/>
                  <a:gd name="T1" fmla="*/ 1137 h 2162"/>
                  <a:gd name="T2" fmla="*/ 2147 w 2168"/>
                  <a:gd name="T3" fmla="*/ 1300 h 2162"/>
                  <a:gd name="T4" fmla="*/ 2103 w 2168"/>
                  <a:gd name="T5" fmla="*/ 1453 h 2162"/>
                  <a:gd name="T6" fmla="*/ 2037 w 2168"/>
                  <a:gd name="T7" fmla="*/ 1597 h 2162"/>
                  <a:gd name="T8" fmla="*/ 1953 w 2168"/>
                  <a:gd name="T9" fmla="*/ 1728 h 2162"/>
                  <a:gd name="T10" fmla="*/ 1851 w 2168"/>
                  <a:gd name="T11" fmla="*/ 1846 h 2162"/>
                  <a:gd name="T12" fmla="*/ 1733 w 2168"/>
                  <a:gd name="T13" fmla="*/ 1947 h 2162"/>
                  <a:gd name="T14" fmla="*/ 1601 w 2168"/>
                  <a:gd name="T15" fmla="*/ 2033 h 2162"/>
                  <a:gd name="T16" fmla="*/ 1458 w 2168"/>
                  <a:gd name="T17" fmla="*/ 2096 h 2162"/>
                  <a:gd name="T18" fmla="*/ 1302 w 2168"/>
                  <a:gd name="T19" fmla="*/ 2140 h 2162"/>
                  <a:gd name="T20" fmla="*/ 1140 w 2168"/>
                  <a:gd name="T21" fmla="*/ 2160 h 2162"/>
                  <a:gd name="T22" fmla="*/ 1028 w 2168"/>
                  <a:gd name="T23" fmla="*/ 2160 h 2162"/>
                  <a:gd name="T24" fmla="*/ 865 w 2168"/>
                  <a:gd name="T25" fmla="*/ 2140 h 2162"/>
                  <a:gd name="T26" fmla="*/ 711 w 2168"/>
                  <a:gd name="T27" fmla="*/ 2096 h 2162"/>
                  <a:gd name="T28" fmla="*/ 567 w 2168"/>
                  <a:gd name="T29" fmla="*/ 2033 h 2162"/>
                  <a:gd name="T30" fmla="*/ 435 w 2168"/>
                  <a:gd name="T31" fmla="*/ 1947 h 2162"/>
                  <a:gd name="T32" fmla="*/ 317 w 2168"/>
                  <a:gd name="T33" fmla="*/ 1846 h 2162"/>
                  <a:gd name="T34" fmla="*/ 216 w 2168"/>
                  <a:gd name="T35" fmla="*/ 1728 h 2162"/>
                  <a:gd name="T36" fmla="*/ 130 w 2168"/>
                  <a:gd name="T37" fmla="*/ 1597 h 2162"/>
                  <a:gd name="T38" fmla="*/ 66 w 2168"/>
                  <a:gd name="T39" fmla="*/ 1453 h 2162"/>
                  <a:gd name="T40" fmla="*/ 22 w 2168"/>
                  <a:gd name="T41" fmla="*/ 1300 h 2162"/>
                  <a:gd name="T42" fmla="*/ 0 w 2168"/>
                  <a:gd name="T43" fmla="*/ 1137 h 2162"/>
                  <a:gd name="T44" fmla="*/ 0 w 2168"/>
                  <a:gd name="T45" fmla="*/ 1025 h 2162"/>
                  <a:gd name="T46" fmla="*/ 22 w 2168"/>
                  <a:gd name="T47" fmla="*/ 864 h 2162"/>
                  <a:gd name="T48" fmla="*/ 66 w 2168"/>
                  <a:gd name="T49" fmla="*/ 709 h 2162"/>
                  <a:gd name="T50" fmla="*/ 130 w 2168"/>
                  <a:gd name="T51" fmla="*/ 566 h 2162"/>
                  <a:gd name="T52" fmla="*/ 216 w 2168"/>
                  <a:gd name="T53" fmla="*/ 434 h 2162"/>
                  <a:gd name="T54" fmla="*/ 317 w 2168"/>
                  <a:gd name="T55" fmla="*/ 317 h 2162"/>
                  <a:gd name="T56" fmla="*/ 435 w 2168"/>
                  <a:gd name="T57" fmla="*/ 215 h 2162"/>
                  <a:gd name="T58" fmla="*/ 567 w 2168"/>
                  <a:gd name="T59" fmla="*/ 130 h 2162"/>
                  <a:gd name="T60" fmla="*/ 711 w 2168"/>
                  <a:gd name="T61" fmla="*/ 66 h 2162"/>
                  <a:gd name="T62" fmla="*/ 865 w 2168"/>
                  <a:gd name="T63" fmla="*/ 22 h 2162"/>
                  <a:gd name="T64" fmla="*/ 1028 w 2168"/>
                  <a:gd name="T65" fmla="*/ 2 h 2162"/>
                  <a:gd name="T66" fmla="*/ 1140 w 2168"/>
                  <a:gd name="T67" fmla="*/ 2 h 2162"/>
                  <a:gd name="T68" fmla="*/ 1302 w 2168"/>
                  <a:gd name="T69" fmla="*/ 22 h 2162"/>
                  <a:gd name="T70" fmla="*/ 1458 w 2168"/>
                  <a:gd name="T71" fmla="*/ 66 h 2162"/>
                  <a:gd name="T72" fmla="*/ 1601 w 2168"/>
                  <a:gd name="T73" fmla="*/ 130 h 2162"/>
                  <a:gd name="T74" fmla="*/ 1733 w 2168"/>
                  <a:gd name="T75" fmla="*/ 215 h 2162"/>
                  <a:gd name="T76" fmla="*/ 1851 w 2168"/>
                  <a:gd name="T77" fmla="*/ 317 h 2162"/>
                  <a:gd name="T78" fmla="*/ 1953 w 2168"/>
                  <a:gd name="T79" fmla="*/ 434 h 2162"/>
                  <a:gd name="T80" fmla="*/ 2037 w 2168"/>
                  <a:gd name="T81" fmla="*/ 566 h 2162"/>
                  <a:gd name="T82" fmla="*/ 2103 w 2168"/>
                  <a:gd name="T83" fmla="*/ 709 h 2162"/>
                  <a:gd name="T84" fmla="*/ 2147 w 2168"/>
                  <a:gd name="T85" fmla="*/ 864 h 2162"/>
                  <a:gd name="T86" fmla="*/ 2166 w 2168"/>
                  <a:gd name="T87" fmla="*/ 1025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8" h="2162">
                    <a:moveTo>
                      <a:pt x="2168" y="1081"/>
                    </a:moveTo>
                    <a:lnTo>
                      <a:pt x="2168" y="1081"/>
                    </a:lnTo>
                    <a:lnTo>
                      <a:pt x="2166" y="1137"/>
                    </a:lnTo>
                    <a:lnTo>
                      <a:pt x="2162" y="1193"/>
                    </a:lnTo>
                    <a:lnTo>
                      <a:pt x="2156" y="1246"/>
                    </a:lnTo>
                    <a:lnTo>
                      <a:pt x="2147" y="1300"/>
                    </a:lnTo>
                    <a:lnTo>
                      <a:pt x="2135" y="1352"/>
                    </a:lnTo>
                    <a:lnTo>
                      <a:pt x="2121" y="1404"/>
                    </a:lnTo>
                    <a:lnTo>
                      <a:pt x="2103" y="1453"/>
                    </a:lnTo>
                    <a:lnTo>
                      <a:pt x="2083" y="1501"/>
                    </a:lnTo>
                    <a:lnTo>
                      <a:pt x="2061" y="1551"/>
                    </a:lnTo>
                    <a:lnTo>
                      <a:pt x="2037" y="1597"/>
                    </a:lnTo>
                    <a:lnTo>
                      <a:pt x="2011" y="1643"/>
                    </a:lnTo>
                    <a:lnTo>
                      <a:pt x="1983" y="1686"/>
                    </a:lnTo>
                    <a:lnTo>
                      <a:pt x="1953" y="1728"/>
                    </a:lnTo>
                    <a:lnTo>
                      <a:pt x="1921" y="1770"/>
                    </a:lnTo>
                    <a:lnTo>
                      <a:pt x="1887" y="1808"/>
                    </a:lnTo>
                    <a:lnTo>
                      <a:pt x="1851" y="1846"/>
                    </a:lnTo>
                    <a:lnTo>
                      <a:pt x="1813" y="1881"/>
                    </a:lnTo>
                    <a:lnTo>
                      <a:pt x="1773" y="1915"/>
                    </a:lnTo>
                    <a:lnTo>
                      <a:pt x="1733" y="1947"/>
                    </a:lnTo>
                    <a:lnTo>
                      <a:pt x="1689" y="1977"/>
                    </a:lnTo>
                    <a:lnTo>
                      <a:pt x="1645" y="2007"/>
                    </a:lnTo>
                    <a:lnTo>
                      <a:pt x="1601" y="2033"/>
                    </a:lnTo>
                    <a:lnTo>
                      <a:pt x="1553" y="2057"/>
                    </a:lnTo>
                    <a:lnTo>
                      <a:pt x="1506" y="2078"/>
                    </a:lnTo>
                    <a:lnTo>
                      <a:pt x="1458" y="2096"/>
                    </a:lnTo>
                    <a:lnTo>
                      <a:pt x="1406" y="2114"/>
                    </a:lnTo>
                    <a:lnTo>
                      <a:pt x="1356" y="2128"/>
                    </a:lnTo>
                    <a:lnTo>
                      <a:pt x="1302" y="2140"/>
                    </a:lnTo>
                    <a:lnTo>
                      <a:pt x="1250" y="2150"/>
                    </a:lnTo>
                    <a:lnTo>
                      <a:pt x="1194" y="2156"/>
                    </a:lnTo>
                    <a:lnTo>
                      <a:pt x="1140" y="2160"/>
                    </a:lnTo>
                    <a:lnTo>
                      <a:pt x="1084" y="2162"/>
                    </a:lnTo>
                    <a:lnTo>
                      <a:pt x="1084" y="2162"/>
                    </a:lnTo>
                    <a:lnTo>
                      <a:pt x="1028" y="2160"/>
                    </a:lnTo>
                    <a:lnTo>
                      <a:pt x="972" y="2156"/>
                    </a:lnTo>
                    <a:lnTo>
                      <a:pt x="918" y="2150"/>
                    </a:lnTo>
                    <a:lnTo>
                      <a:pt x="865" y="2140"/>
                    </a:lnTo>
                    <a:lnTo>
                      <a:pt x="813" y="2128"/>
                    </a:lnTo>
                    <a:lnTo>
                      <a:pt x="761" y="2114"/>
                    </a:lnTo>
                    <a:lnTo>
                      <a:pt x="711" y="2096"/>
                    </a:lnTo>
                    <a:lnTo>
                      <a:pt x="661" y="2078"/>
                    </a:lnTo>
                    <a:lnTo>
                      <a:pt x="613" y="2057"/>
                    </a:lnTo>
                    <a:lnTo>
                      <a:pt x="567" y="2033"/>
                    </a:lnTo>
                    <a:lnTo>
                      <a:pt x="521" y="2007"/>
                    </a:lnTo>
                    <a:lnTo>
                      <a:pt x="477" y="1977"/>
                    </a:lnTo>
                    <a:lnTo>
                      <a:pt x="435" y="1947"/>
                    </a:lnTo>
                    <a:lnTo>
                      <a:pt x="393" y="1915"/>
                    </a:lnTo>
                    <a:lnTo>
                      <a:pt x="355" y="1881"/>
                    </a:lnTo>
                    <a:lnTo>
                      <a:pt x="317" y="1846"/>
                    </a:lnTo>
                    <a:lnTo>
                      <a:pt x="281" y="1808"/>
                    </a:lnTo>
                    <a:lnTo>
                      <a:pt x="247" y="1770"/>
                    </a:lnTo>
                    <a:lnTo>
                      <a:pt x="216" y="1728"/>
                    </a:lnTo>
                    <a:lnTo>
                      <a:pt x="184" y="1686"/>
                    </a:lnTo>
                    <a:lnTo>
                      <a:pt x="156" y="1643"/>
                    </a:lnTo>
                    <a:lnTo>
                      <a:pt x="130" y="1597"/>
                    </a:lnTo>
                    <a:lnTo>
                      <a:pt x="106" y="1551"/>
                    </a:lnTo>
                    <a:lnTo>
                      <a:pt x="84" y="1501"/>
                    </a:lnTo>
                    <a:lnTo>
                      <a:pt x="66" y="1453"/>
                    </a:lnTo>
                    <a:lnTo>
                      <a:pt x="48" y="1404"/>
                    </a:lnTo>
                    <a:lnTo>
                      <a:pt x="34" y="1352"/>
                    </a:lnTo>
                    <a:lnTo>
                      <a:pt x="22" y="1300"/>
                    </a:lnTo>
                    <a:lnTo>
                      <a:pt x="12" y="1246"/>
                    </a:lnTo>
                    <a:lnTo>
                      <a:pt x="4" y="1193"/>
                    </a:lnTo>
                    <a:lnTo>
                      <a:pt x="0" y="1137"/>
                    </a:lnTo>
                    <a:lnTo>
                      <a:pt x="0" y="1081"/>
                    </a:lnTo>
                    <a:lnTo>
                      <a:pt x="0" y="1081"/>
                    </a:lnTo>
                    <a:lnTo>
                      <a:pt x="0" y="1025"/>
                    </a:lnTo>
                    <a:lnTo>
                      <a:pt x="4" y="972"/>
                    </a:lnTo>
                    <a:lnTo>
                      <a:pt x="12" y="916"/>
                    </a:lnTo>
                    <a:lnTo>
                      <a:pt x="22" y="864"/>
                    </a:lnTo>
                    <a:lnTo>
                      <a:pt x="34" y="810"/>
                    </a:lnTo>
                    <a:lnTo>
                      <a:pt x="48" y="761"/>
                    </a:lnTo>
                    <a:lnTo>
                      <a:pt x="66" y="709"/>
                    </a:lnTo>
                    <a:lnTo>
                      <a:pt x="84" y="661"/>
                    </a:lnTo>
                    <a:lnTo>
                      <a:pt x="106" y="613"/>
                    </a:lnTo>
                    <a:lnTo>
                      <a:pt x="130" y="566"/>
                    </a:lnTo>
                    <a:lnTo>
                      <a:pt x="156" y="520"/>
                    </a:lnTo>
                    <a:lnTo>
                      <a:pt x="184" y="476"/>
                    </a:lnTo>
                    <a:lnTo>
                      <a:pt x="216" y="434"/>
                    </a:lnTo>
                    <a:lnTo>
                      <a:pt x="247" y="394"/>
                    </a:lnTo>
                    <a:lnTo>
                      <a:pt x="281" y="355"/>
                    </a:lnTo>
                    <a:lnTo>
                      <a:pt x="317" y="317"/>
                    </a:lnTo>
                    <a:lnTo>
                      <a:pt x="355" y="281"/>
                    </a:lnTo>
                    <a:lnTo>
                      <a:pt x="393" y="247"/>
                    </a:lnTo>
                    <a:lnTo>
                      <a:pt x="435" y="215"/>
                    </a:lnTo>
                    <a:lnTo>
                      <a:pt x="477" y="185"/>
                    </a:lnTo>
                    <a:lnTo>
                      <a:pt x="521" y="157"/>
                    </a:lnTo>
                    <a:lnTo>
                      <a:pt x="567" y="130"/>
                    </a:lnTo>
                    <a:lnTo>
                      <a:pt x="613" y="108"/>
                    </a:lnTo>
                    <a:lnTo>
                      <a:pt x="661" y="86"/>
                    </a:lnTo>
                    <a:lnTo>
                      <a:pt x="711" y="66"/>
                    </a:lnTo>
                    <a:lnTo>
                      <a:pt x="761" y="48"/>
                    </a:lnTo>
                    <a:lnTo>
                      <a:pt x="813" y="34"/>
                    </a:lnTo>
                    <a:lnTo>
                      <a:pt x="865" y="22"/>
                    </a:lnTo>
                    <a:lnTo>
                      <a:pt x="918" y="12"/>
                    </a:lnTo>
                    <a:lnTo>
                      <a:pt x="972" y="6"/>
                    </a:lnTo>
                    <a:lnTo>
                      <a:pt x="1028" y="2"/>
                    </a:lnTo>
                    <a:lnTo>
                      <a:pt x="1084" y="0"/>
                    </a:lnTo>
                    <a:lnTo>
                      <a:pt x="1084" y="0"/>
                    </a:lnTo>
                    <a:lnTo>
                      <a:pt x="1140" y="2"/>
                    </a:lnTo>
                    <a:lnTo>
                      <a:pt x="1194" y="6"/>
                    </a:lnTo>
                    <a:lnTo>
                      <a:pt x="1250" y="12"/>
                    </a:lnTo>
                    <a:lnTo>
                      <a:pt x="1302" y="22"/>
                    </a:lnTo>
                    <a:lnTo>
                      <a:pt x="1356" y="34"/>
                    </a:lnTo>
                    <a:lnTo>
                      <a:pt x="1406" y="48"/>
                    </a:lnTo>
                    <a:lnTo>
                      <a:pt x="1458" y="66"/>
                    </a:lnTo>
                    <a:lnTo>
                      <a:pt x="1506" y="86"/>
                    </a:lnTo>
                    <a:lnTo>
                      <a:pt x="1553" y="108"/>
                    </a:lnTo>
                    <a:lnTo>
                      <a:pt x="1601" y="130"/>
                    </a:lnTo>
                    <a:lnTo>
                      <a:pt x="1645" y="157"/>
                    </a:lnTo>
                    <a:lnTo>
                      <a:pt x="1689" y="185"/>
                    </a:lnTo>
                    <a:lnTo>
                      <a:pt x="1733" y="215"/>
                    </a:lnTo>
                    <a:lnTo>
                      <a:pt x="1773" y="247"/>
                    </a:lnTo>
                    <a:lnTo>
                      <a:pt x="1813" y="281"/>
                    </a:lnTo>
                    <a:lnTo>
                      <a:pt x="1851" y="317"/>
                    </a:lnTo>
                    <a:lnTo>
                      <a:pt x="1887" y="355"/>
                    </a:lnTo>
                    <a:lnTo>
                      <a:pt x="1921" y="394"/>
                    </a:lnTo>
                    <a:lnTo>
                      <a:pt x="1953" y="434"/>
                    </a:lnTo>
                    <a:lnTo>
                      <a:pt x="1983" y="476"/>
                    </a:lnTo>
                    <a:lnTo>
                      <a:pt x="2011" y="520"/>
                    </a:lnTo>
                    <a:lnTo>
                      <a:pt x="2037" y="566"/>
                    </a:lnTo>
                    <a:lnTo>
                      <a:pt x="2061" y="613"/>
                    </a:lnTo>
                    <a:lnTo>
                      <a:pt x="2083" y="661"/>
                    </a:lnTo>
                    <a:lnTo>
                      <a:pt x="2103" y="709"/>
                    </a:lnTo>
                    <a:lnTo>
                      <a:pt x="2121" y="761"/>
                    </a:lnTo>
                    <a:lnTo>
                      <a:pt x="2135" y="810"/>
                    </a:lnTo>
                    <a:lnTo>
                      <a:pt x="2147" y="864"/>
                    </a:lnTo>
                    <a:lnTo>
                      <a:pt x="2156" y="916"/>
                    </a:lnTo>
                    <a:lnTo>
                      <a:pt x="2162" y="972"/>
                    </a:lnTo>
                    <a:lnTo>
                      <a:pt x="2166" y="1025"/>
                    </a:lnTo>
                    <a:lnTo>
                      <a:pt x="2168" y="1081"/>
                    </a:lnTo>
                    <a:lnTo>
                      <a:pt x="2168" y="108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93">
                <a:extLst>
                  <a:ext uri="{FF2B5EF4-FFF2-40B4-BE49-F238E27FC236}">
                    <a16:creationId xmlns:a16="http://schemas.microsoft.com/office/drawing/2014/main" id="{455ED6FE-695F-F230-F28E-3E89F75FD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1" y="1786"/>
                <a:ext cx="152" cy="223"/>
              </a:xfrm>
              <a:custGeom>
                <a:avLst/>
                <a:gdLst>
                  <a:gd name="T0" fmla="*/ 152 w 152"/>
                  <a:gd name="T1" fmla="*/ 223 h 223"/>
                  <a:gd name="T2" fmla="*/ 152 w 152"/>
                  <a:gd name="T3" fmla="*/ 223 h 223"/>
                  <a:gd name="T4" fmla="*/ 118 w 152"/>
                  <a:gd name="T5" fmla="*/ 165 h 223"/>
                  <a:gd name="T6" fmla="*/ 82 w 152"/>
                  <a:gd name="T7" fmla="*/ 107 h 223"/>
                  <a:gd name="T8" fmla="*/ 44 w 152"/>
                  <a:gd name="T9" fmla="*/ 51 h 223"/>
                  <a:gd name="T10" fmla="*/ 0 w 152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223">
                    <a:moveTo>
                      <a:pt x="152" y="223"/>
                    </a:moveTo>
                    <a:lnTo>
                      <a:pt x="152" y="223"/>
                    </a:lnTo>
                    <a:lnTo>
                      <a:pt x="118" y="165"/>
                    </a:lnTo>
                    <a:lnTo>
                      <a:pt x="82" y="107"/>
                    </a:lnTo>
                    <a:lnTo>
                      <a:pt x="44" y="51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94">
                <a:extLst>
                  <a:ext uri="{FF2B5EF4-FFF2-40B4-BE49-F238E27FC236}">
                    <a16:creationId xmlns:a16="http://schemas.microsoft.com/office/drawing/2014/main" id="{CF153245-6506-A029-B963-AE6C4ED66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4" y="2152"/>
                <a:ext cx="70" cy="416"/>
              </a:xfrm>
              <a:custGeom>
                <a:avLst/>
                <a:gdLst>
                  <a:gd name="T0" fmla="*/ 70 w 70"/>
                  <a:gd name="T1" fmla="*/ 416 h 416"/>
                  <a:gd name="T2" fmla="*/ 70 w 70"/>
                  <a:gd name="T3" fmla="*/ 416 h 416"/>
                  <a:gd name="T4" fmla="*/ 70 w 70"/>
                  <a:gd name="T5" fmla="*/ 362 h 416"/>
                  <a:gd name="T6" fmla="*/ 66 w 70"/>
                  <a:gd name="T7" fmla="*/ 311 h 416"/>
                  <a:gd name="T8" fmla="*/ 60 w 70"/>
                  <a:gd name="T9" fmla="*/ 257 h 416"/>
                  <a:gd name="T10" fmla="*/ 54 w 70"/>
                  <a:gd name="T11" fmla="*/ 205 h 416"/>
                  <a:gd name="T12" fmla="*/ 44 w 70"/>
                  <a:gd name="T13" fmla="*/ 151 h 416"/>
                  <a:gd name="T14" fmla="*/ 32 w 70"/>
                  <a:gd name="T15" fmla="*/ 102 h 416"/>
                  <a:gd name="T16" fmla="*/ 16 w 70"/>
                  <a:gd name="T17" fmla="*/ 50 h 416"/>
                  <a:gd name="T18" fmla="*/ 0 w 70"/>
                  <a:gd name="T19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416">
                    <a:moveTo>
                      <a:pt x="70" y="416"/>
                    </a:moveTo>
                    <a:lnTo>
                      <a:pt x="70" y="416"/>
                    </a:lnTo>
                    <a:lnTo>
                      <a:pt x="70" y="362"/>
                    </a:lnTo>
                    <a:lnTo>
                      <a:pt x="66" y="311"/>
                    </a:lnTo>
                    <a:lnTo>
                      <a:pt x="60" y="257"/>
                    </a:lnTo>
                    <a:lnTo>
                      <a:pt x="54" y="205"/>
                    </a:lnTo>
                    <a:lnTo>
                      <a:pt x="44" y="151"/>
                    </a:lnTo>
                    <a:lnTo>
                      <a:pt x="32" y="102"/>
                    </a:lnTo>
                    <a:lnTo>
                      <a:pt x="16" y="5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95">
                <a:extLst>
                  <a:ext uri="{FF2B5EF4-FFF2-40B4-BE49-F238E27FC236}">
                    <a16:creationId xmlns:a16="http://schemas.microsoft.com/office/drawing/2014/main" id="{2F93CC20-B8AF-48E9-9453-68AD2973B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7" y="2749"/>
                <a:ext cx="181" cy="460"/>
              </a:xfrm>
              <a:custGeom>
                <a:avLst/>
                <a:gdLst>
                  <a:gd name="T0" fmla="*/ 0 w 181"/>
                  <a:gd name="T1" fmla="*/ 460 h 460"/>
                  <a:gd name="T2" fmla="*/ 0 w 181"/>
                  <a:gd name="T3" fmla="*/ 460 h 460"/>
                  <a:gd name="T4" fmla="*/ 32 w 181"/>
                  <a:gd name="T5" fmla="*/ 406 h 460"/>
                  <a:gd name="T6" fmla="*/ 62 w 181"/>
                  <a:gd name="T7" fmla="*/ 353 h 460"/>
                  <a:gd name="T8" fmla="*/ 89 w 181"/>
                  <a:gd name="T9" fmla="*/ 297 h 460"/>
                  <a:gd name="T10" fmla="*/ 113 w 181"/>
                  <a:gd name="T11" fmla="*/ 239 h 460"/>
                  <a:gd name="T12" fmla="*/ 135 w 181"/>
                  <a:gd name="T13" fmla="*/ 181 h 460"/>
                  <a:gd name="T14" fmla="*/ 153 w 181"/>
                  <a:gd name="T15" fmla="*/ 122 h 460"/>
                  <a:gd name="T16" fmla="*/ 167 w 181"/>
                  <a:gd name="T17" fmla="*/ 60 h 460"/>
                  <a:gd name="T18" fmla="*/ 181 w 181"/>
                  <a:gd name="T19" fmla="*/ 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1" h="460">
                    <a:moveTo>
                      <a:pt x="0" y="460"/>
                    </a:moveTo>
                    <a:lnTo>
                      <a:pt x="0" y="460"/>
                    </a:lnTo>
                    <a:lnTo>
                      <a:pt x="32" y="406"/>
                    </a:lnTo>
                    <a:lnTo>
                      <a:pt x="62" y="353"/>
                    </a:lnTo>
                    <a:lnTo>
                      <a:pt x="89" y="297"/>
                    </a:lnTo>
                    <a:lnTo>
                      <a:pt x="113" y="239"/>
                    </a:lnTo>
                    <a:lnTo>
                      <a:pt x="135" y="181"/>
                    </a:lnTo>
                    <a:lnTo>
                      <a:pt x="153" y="122"/>
                    </a:lnTo>
                    <a:lnTo>
                      <a:pt x="167" y="60"/>
                    </a:lnTo>
                    <a:lnTo>
                      <a:pt x="181" y="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96">
                <a:extLst>
                  <a:ext uri="{FF2B5EF4-FFF2-40B4-BE49-F238E27FC236}">
                    <a16:creationId xmlns:a16="http://schemas.microsoft.com/office/drawing/2014/main" id="{ED43BF49-99E5-78FB-5F70-728E382A9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" y="1370"/>
                <a:ext cx="2079" cy="2369"/>
              </a:xfrm>
              <a:custGeom>
                <a:avLst/>
                <a:gdLst>
                  <a:gd name="T0" fmla="*/ 1993 w 2079"/>
                  <a:gd name="T1" fmla="*/ 308 h 2369"/>
                  <a:gd name="T2" fmla="*/ 1891 w 2079"/>
                  <a:gd name="T3" fmla="*/ 225 h 2369"/>
                  <a:gd name="T4" fmla="*/ 1781 w 2079"/>
                  <a:gd name="T5" fmla="*/ 153 h 2369"/>
                  <a:gd name="T6" fmla="*/ 1663 w 2079"/>
                  <a:gd name="T7" fmla="*/ 95 h 2369"/>
                  <a:gd name="T8" fmla="*/ 1540 w 2079"/>
                  <a:gd name="T9" fmla="*/ 49 h 2369"/>
                  <a:gd name="T10" fmla="*/ 1476 w 2079"/>
                  <a:gd name="T11" fmla="*/ 33 h 2369"/>
                  <a:gd name="T12" fmla="*/ 1346 w 2079"/>
                  <a:gd name="T13" fmla="*/ 10 h 2369"/>
                  <a:gd name="T14" fmla="*/ 1216 w 2079"/>
                  <a:gd name="T15" fmla="*/ 0 h 2369"/>
                  <a:gd name="T16" fmla="*/ 1084 w 2079"/>
                  <a:gd name="T17" fmla="*/ 4 h 2369"/>
                  <a:gd name="T18" fmla="*/ 1018 w 2079"/>
                  <a:gd name="T19" fmla="*/ 12 h 2369"/>
                  <a:gd name="T20" fmla="*/ 887 w 2079"/>
                  <a:gd name="T21" fmla="*/ 39 h 2369"/>
                  <a:gd name="T22" fmla="*/ 759 w 2079"/>
                  <a:gd name="T23" fmla="*/ 79 h 2369"/>
                  <a:gd name="T24" fmla="*/ 635 w 2079"/>
                  <a:gd name="T25" fmla="*/ 135 h 2369"/>
                  <a:gd name="T26" fmla="*/ 519 w 2079"/>
                  <a:gd name="T27" fmla="*/ 205 h 2369"/>
                  <a:gd name="T28" fmla="*/ 461 w 2079"/>
                  <a:gd name="T29" fmla="*/ 244 h 2369"/>
                  <a:gd name="T30" fmla="*/ 357 w 2079"/>
                  <a:gd name="T31" fmla="*/ 338 h 2369"/>
                  <a:gd name="T32" fmla="*/ 262 w 2079"/>
                  <a:gd name="T33" fmla="*/ 442 h 2369"/>
                  <a:gd name="T34" fmla="*/ 182 w 2079"/>
                  <a:gd name="T35" fmla="*/ 555 h 2369"/>
                  <a:gd name="T36" fmla="*/ 146 w 2079"/>
                  <a:gd name="T37" fmla="*/ 615 h 2369"/>
                  <a:gd name="T38" fmla="*/ 86 w 2079"/>
                  <a:gd name="T39" fmla="*/ 738 h 2369"/>
                  <a:gd name="T40" fmla="*/ 42 w 2079"/>
                  <a:gd name="T41" fmla="*/ 866 h 2369"/>
                  <a:gd name="T42" fmla="*/ 14 w 2079"/>
                  <a:gd name="T43" fmla="*/ 999 h 2369"/>
                  <a:gd name="T44" fmla="*/ 0 w 2079"/>
                  <a:gd name="T45" fmla="*/ 1134 h 2369"/>
                  <a:gd name="T46" fmla="*/ 0 w 2079"/>
                  <a:gd name="T47" fmla="*/ 1202 h 2369"/>
                  <a:gd name="T48" fmla="*/ 10 w 2079"/>
                  <a:gd name="T49" fmla="*/ 1337 h 2369"/>
                  <a:gd name="T50" fmla="*/ 36 w 2079"/>
                  <a:gd name="T51" fmla="*/ 1471 h 2369"/>
                  <a:gd name="T52" fmla="*/ 76 w 2079"/>
                  <a:gd name="T53" fmla="*/ 1600 h 2369"/>
                  <a:gd name="T54" fmla="*/ 102 w 2079"/>
                  <a:gd name="T55" fmla="*/ 1664 h 2369"/>
                  <a:gd name="T56" fmla="*/ 160 w 2079"/>
                  <a:gd name="T57" fmla="*/ 1777 h 2369"/>
                  <a:gd name="T58" fmla="*/ 228 w 2079"/>
                  <a:gd name="T59" fmla="*/ 1883 h 2369"/>
                  <a:gd name="T60" fmla="*/ 308 w 2079"/>
                  <a:gd name="T61" fmla="*/ 1980 h 2369"/>
                  <a:gd name="T62" fmla="*/ 399 w 2079"/>
                  <a:gd name="T63" fmla="*/ 2070 h 2369"/>
                  <a:gd name="T64" fmla="*/ 447 w 2079"/>
                  <a:gd name="T65" fmla="*/ 2112 h 2369"/>
                  <a:gd name="T66" fmla="*/ 553 w 2079"/>
                  <a:gd name="T67" fmla="*/ 2185 h 2369"/>
                  <a:gd name="T68" fmla="*/ 665 w 2079"/>
                  <a:gd name="T69" fmla="*/ 2247 h 2369"/>
                  <a:gd name="T70" fmla="*/ 783 w 2079"/>
                  <a:gd name="T71" fmla="*/ 2297 h 2369"/>
                  <a:gd name="T72" fmla="*/ 845 w 2079"/>
                  <a:gd name="T73" fmla="*/ 2317 h 2369"/>
                  <a:gd name="T74" fmla="*/ 992 w 2079"/>
                  <a:gd name="T75" fmla="*/ 2351 h 2369"/>
                  <a:gd name="T76" fmla="*/ 1142 w 2079"/>
                  <a:gd name="T77" fmla="*/ 2367 h 2369"/>
                  <a:gd name="T78" fmla="*/ 1256 w 2079"/>
                  <a:gd name="T79" fmla="*/ 2367 h 2369"/>
                  <a:gd name="T80" fmla="*/ 1332 w 2079"/>
                  <a:gd name="T81" fmla="*/ 2361 h 2369"/>
                  <a:gd name="T82" fmla="*/ 1406 w 2079"/>
                  <a:gd name="T83" fmla="*/ 2351 h 2369"/>
                  <a:gd name="T84" fmla="*/ 1444 w 2079"/>
                  <a:gd name="T85" fmla="*/ 2343 h 2369"/>
                  <a:gd name="T86" fmla="*/ 1518 w 2079"/>
                  <a:gd name="T87" fmla="*/ 2325 h 2369"/>
                  <a:gd name="T88" fmla="*/ 1590 w 2079"/>
                  <a:gd name="T89" fmla="*/ 2301 h 2369"/>
                  <a:gd name="T90" fmla="*/ 1661 w 2079"/>
                  <a:gd name="T91" fmla="*/ 2273 h 2369"/>
                  <a:gd name="T92" fmla="*/ 1731 w 2079"/>
                  <a:gd name="T93" fmla="*/ 2241 h 2369"/>
                  <a:gd name="T94" fmla="*/ 1797 w 2079"/>
                  <a:gd name="T95" fmla="*/ 2203 h 2369"/>
                  <a:gd name="T96" fmla="*/ 1861 w 2079"/>
                  <a:gd name="T97" fmla="*/ 2164 h 2369"/>
                  <a:gd name="T98" fmla="*/ 1923 w 2079"/>
                  <a:gd name="T99" fmla="*/ 2118 h 2369"/>
                  <a:gd name="T100" fmla="*/ 1981 w 2079"/>
                  <a:gd name="T101" fmla="*/ 2068 h 2369"/>
                  <a:gd name="T102" fmla="*/ 2031 w 2079"/>
                  <a:gd name="T103" fmla="*/ 2022 h 2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9" h="2369">
                    <a:moveTo>
                      <a:pt x="1993" y="308"/>
                    </a:moveTo>
                    <a:lnTo>
                      <a:pt x="1993" y="308"/>
                    </a:lnTo>
                    <a:lnTo>
                      <a:pt x="1943" y="264"/>
                    </a:lnTo>
                    <a:lnTo>
                      <a:pt x="1891" y="225"/>
                    </a:lnTo>
                    <a:lnTo>
                      <a:pt x="1837" y="187"/>
                    </a:lnTo>
                    <a:lnTo>
                      <a:pt x="1781" y="153"/>
                    </a:lnTo>
                    <a:lnTo>
                      <a:pt x="1723" y="123"/>
                    </a:lnTo>
                    <a:lnTo>
                      <a:pt x="1663" y="95"/>
                    </a:lnTo>
                    <a:lnTo>
                      <a:pt x="1602" y="71"/>
                    </a:lnTo>
                    <a:lnTo>
                      <a:pt x="1540" y="49"/>
                    </a:lnTo>
                    <a:lnTo>
                      <a:pt x="1540" y="49"/>
                    </a:lnTo>
                    <a:lnTo>
                      <a:pt x="1476" y="33"/>
                    </a:lnTo>
                    <a:lnTo>
                      <a:pt x="1412" y="20"/>
                    </a:lnTo>
                    <a:lnTo>
                      <a:pt x="1346" y="10"/>
                    </a:lnTo>
                    <a:lnTo>
                      <a:pt x="1280" y="4"/>
                    </a:lnTo>
                    <a:lnTo>
                      <a:pt x="1216" y="0"/>
                    </a:lnTo>
                    <a:lnTo>
                      <a:pt x="1150" y="0"/>
                    </a:lnTo>
                    <a:lnTo>
                      <a:pt x="1084" y="4"/>
                    </a:lnTo>
                    <a:lnTo>
                      <a:pt x="1018" y="12"/>
                    </a:lnTo>
                    <a:lnTo>
                      <a:pt x="1018" y="12"/>
                    </a:lnTo>
                    <a:lnTo>
                      <a:pt x="953" y="24"/>
                    </a:lnTo>
                    <a:lnTo>
                      <a:pt x="887" y="39"/>
                    </a:lnTo>
                    <a:lnTo>
                      <a:pt x="823" y="57"/>
                    </a:lnTo>
                    <a:lnTo>
                      <a:pt x="759" y="79"/>
                    </a:lnTo>
                    <a:lnTo>
                      <a:pt x="695" y="105"/>
                    </a:lnTo>
                    <a:lnTo>
                      <a:pt x="635" y="135"/>
                    </a:lnTo>
                    <a:lnTo>
                      <a:pt x="575" y="169"/>
                    </a:lnTo>
                    <a:lnTo>
                      <a:pt x="519" y="205"/>
                    </a:lnTo>
                    <a:lnTo>
                      <a:pt x="519" y="205"/>
                    </a:lnTo>
                    <a:lnTo>
                      <a:pt x="461" y="244"/>
                    </a:lnTo>
                    <a:lnTo>
                      <a:pt x="407" y="290"/>
                    </a:lnTo>
                    <a:lnTo>
                      <a:pt x="357" y="338"/>
                    </a:lnTo>
                    <a:lnTo>
                      <a:pt x="308" y="388"/>
                    </a:lnTo>
                    <a:lnTo>
                      <a:pt x="262" y="442"/>
                    </a:lnTo>
                    <a:lnTo>
                      <a:pt x="220" y="497"/>
                    </a:lnTo>
                    <a:lnTo>
                      <a:pt x="182" y="555"/>
                    </a:lnTo>
                    <a:lnTo>
                      <a:pt x="146" y="615"/>
                    </a:lnTo>
                    <a:lnTo>
                      <a:pt x="146" y="615"/>
                    </a:lnTo>
                    <a:lnTo>
                      <a:pt x="114" y="674"/>
                    </a:lnTo>
                    <a:lnTo>
                      <a:pt x="86" y="738"/>
                    </a:lnTo>
                    <a:lnTo>
                      <a:pt x="62" y="802"/>
                    </a:lnTo>
                    <a:lnTo>
                      <a:pt x="42" y="866"/>
                    </a:lnTo>
                    <a:lnTo>
                      <a:pt x="26" y="931"/>
                    </a:lnTo>
                    <a:lnTo>
                      <a:pt x="14" y="999"/>
                    </a:lnTo>
                    <a:lnTo>
                      <a:pt x="4" y="1067"/>
                    </a:lnTo>
                    <a:lnTo>
                      <a:pt x="0" y="1134"/>
                    </a:lnTo>
                    <a:lnTo>
                      <a:pt x="0" y="1134"/>
                    </a:lnTo>
                    <a:lnTo>
                      <a:pt x="0" y="1202"/>
                    </a:lnTo>
                    <a:lnTo>
                      <a:pt x="2" y="1270"/>
                    </a:lnTo>
                    <a:lnTo>
                      <a:pt x="10" y="1337"/>
                    </a:lnTo>
                    <a:lnTo>
                      <a:pt x="20" y="1405"/>
                    </a:lnTo>
                    <a:lnTo>
                      <a:pt x="36" y="1471"/>
                    </a:lnTo>
                    <a:lnTo>
                      <a:pt x="54" y="1536"/>
                    </a:lnTo>
                    <a:lnTo>
                      <a:pt x="76" y="1600"/>
                    </a:lnTo>
                    <a:lnTo>
                      <a:pt x="102" y="1664"/>
                    </a:lnTo>
                    <a:lnTo>
                      <a:pt x="102" y="1664"/>
                    </a:lnTo>
                    <a:lnTo>
                      <a:pt x="130" y="1722"/>
                    </a:lnTo>
                    <a:lnTo>
                      <a:pt x="160" y="1777"/>
                    </a:lnTo>
                    <a:lnTo>
                      <a:pt x="192" y="1831"/>
                    </a:lnTo>
                    <a:lnTo>
                      <a:pt x="228" y="1883"/>
                    </a:lnTo>
                    <a:lnTo>
                      <a:pt x="268" y="1933"/>
                    </a:lnTo>
                    <a:lnTo>
                      <a:pt x="308" y="1980"/>
                    </a:lnTo>
                    <a:lnTo>
                      <a:pt x="351" y="2026"/>
                    </a:lnTo>
                    <a:lnTo>
                      <a:pt x="399" y="2070"/>
                    </a:lnTo>
                    <a:lnTo>
                      <a:pt x="399" y="2070"/>
                    </a:lnTo>
                    <a:lnTo>
                      <a:pt x="447" y="2112"/>
                    </a:lnTo>
                    <a:lnTo>
                      <a:pt x="499" y="2150"/>
                    </a:lnTo>
                    <a:lnTo>
                      <a:pt x="553" y="2185"/>
                    </a:lnTo>
                    <a:lnTo>
                      <a:pt x="607" y="2217"/>
                    </a:lnTo>
                    <a:lnTo>
                      <a:pt x="665" y="2247"/>
                    </a:lnTo>
                    <a:lnTo>
                      <a:pt x="723" y="2273"/>
                    </a:lnTo>
                    <a:lnTo>
                      <a:pt x="783" y="2297"/>
                    </a:lnTo>
                    <a:lnTo>
                      <a:pt x="845" y="2317"/>
                    </a:lnTo>
                    <a:lnTo>
                      <a:pt x="845" y="2317"/>
                    </a:lnTo>
                    <a:lnTo>
                      <a:pt x="919" y="2337"/>
                    </a:lnTo>
                    <a:lnTo>
                      <a:pt x="992" y="2351"/>
                    </a:lnTo>
                    <a:lnTo>
                      <a:pt x="1066" y="2361"/>
                    </a:lnTo>
                    <a:lnTo>
                      <a:pt x="1142" y="2367"/>
                    </a:lnTo>
                    <a:lnTo>
                      <a:pt x="1218" y="2369"/>
                    </a:lnTo>
                    <a:lnTo>
                      <a:pt x="1256" y="2367"/>
                    </a:lnTo>
                    <a:lnTo>
                      <a:pt x="1294" y="2365"/>
                    </a:lnTo>
                    <a:lnTo>
                      <a:pt x="1332" y="2361"/>
                    </a:lnTo>
                    <a:lnTo>
                      <a:pt x="1370" y="2357"/>
                    </a:lnTo>
                    <a:lnTo>
                      <a:pt x="1406" y="2351"/>
                    </a:lnTo>
                    <a:lnTo>
                      <a:pt x="1444" y="2343"/>
                    </a:lnTo>
                    <a:lnTo>
                      <a:pt x="1444" y="2343"/>
                    </a:lnTo>
                    <a:lnTo>
                      <a:pt x="1482" y="2335"/>
                    </a:lnTo>
                    <a:lnTo>
                      <a:pt x="1518" y="2325"/>
                    </a:lnTo>
                    <a:lnTo>
                      <a:pt x="1554" y="2313"/>
                    </a:lnTo>
                    <a:lnTo>
                      <a:pt x="1590" y="2301"/>
                    </a:lnTo>
                    <a:lnTo>
                      <a:pt x="1625" y="2287"/>
                    </a:lnTo>
                    <a:lnTo>
                      <a:pt x="1661" y="2273"/>
                    </a:lnTo>
                    <a:lnTo>
                      <a:pt x="1695" y="2257"/>
                    </a:lnTo>
                    <a:lnTo>
                      <a:pt x="1731" y="2241"/>
                    </a:lnTo>
                    <a:lnTo>
                      <a:pt x="1763" y="2223"/>
                    </a:lnTo>
                    <a:lnTo>
                      <a:pt x="1797" y="2203"/>
                    </a:lnTo>
                    <a:lnTo>
                      <a:pt x="1829" y="2183"/>
                    </a:lnTo>
                    <a:lnTo>
                      <a:pt x="1861" y="2164"/>
                    </a:lnTo>
                    <a:lnTo>
                      <a:pt x="1893" y="2140"/>
                    </a:lnTo>
                    <a:lnTo>
                      <a:pt x="1923" y="2118"/>
                    </a:lnTo>
                    <a:lnTo>
                      <a:pt x="1953" y="2094"/>
                    </a:lnTo>
                    <a:lnTo>
                      <a:pt x="1981" y="2068"/>
                    </a:lnTo>
                    <a:lnTo>
                      <a:pt x="1981" y="2068"/>
                    </a:lnTo>
                    <a:lnTo>
                      <a:pt x="2031" y="2022"/>
                    </a:lnTo>
                    <a:lnTo>
                      <a:pt x="2079" y="1970"/>
                    </a:lnTo>
                  </a:path>
                </a:pathLst>
              </a:cu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97">
                <a:extLst>
                  <a:ext uri="{FF2B5EF4-FFF2-40B4-BE49-F238E27FC236}">
                    <a16:creationId xmlns:a16="http://schemas.microsoft.com/office/drawing/2014/main" id="{A863B227-6F29-AFFA-AA12-7ECBAB27B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5" y="1654"/>
                <a:ext cx="110" cy="110"/>
              </a:xfrm>
              <a:custGeom>
                <a:avLst/>
                <a:gdLst>
                  <a:gd name="T0" fmla="*/ 0 w 110"/>
                  <a:gd name="T1" fmla="*/ 56 h 110"/>
                  <a:gd name="T2" fmla="*/ 0 w 110"/>
                  <a:gd name="T3" fmla="*/ 56 h 110"/>
                  <a:gd name="T4" fmla="*/ 0 w 110"/>
                  <a:gd name="T5" fmla="*/ 66 h 110"/>
                  <a:gd name="T6" fmla="*/ 4 w 110"/>
                  <a:gd name="T7" fmla="*/ 76 h 110"/>
                  <a:gd name="T8" fmla="*/ 8 w 110"/>
                  <a:gd name="T9" fmla="*/ 86 h 110"/>
                  <a:gd name="T10" fmla="*/ 16 w 110"/>
                  <a:gd name="T11" fmla="*/ 94 h 110"/>
                  <a:gd name="T12" fmla="*/ 24 w 110"/>
                  <a:gd name="T13" fmla="*/ 102 h 110"/>
                  <a:gd name="T14" fmla="*/ 34 w 110"/>
                  <a:gd name="T15" fmla="*/ 106 h 110"/>
                  <a:gd name="T16" fmla="*/ 44 w 110"/>
                  <a:gd name="T17" fmla="*/ 110 h 110"/>
                  <a:gd name="T18" fmla="*/ 54 w 110"/>
                  <a:gd name="T19" fmla="*/ 110 h 110"/>
                  <a:gd name="T20" fmla="*/ 54 w 110"/>
                  <a:gd name="T21" fmla="*/ 110 h 110"/>
                  <a:gd name="T22" fmla="*/ 66 w 110"/>
                  <a:gd name="T23" fmla="*/ 110 h 110"/>
                  <a:gd name="T24" fmla="*/ 76 w 110"/>
                  <a:gd name="T25" fmla="*/ 106 h 110"/>
                  <a:gd name="T26" fmla="*/ 86 w 110"/>
                  <a:gd name="T27" fmla="*/ 102 h 110"/>
                  <a:gd name="T28" fmla="*/ 94 w 110"/>
                  <a:gd name="T29" fmla="*/ 94 h 110"/>
                  <a:gd name="T30" fmla="*/ 102 w 110"/>
                  <a:gd name="T31" fmla="*/ 86 h 110"/>
                  <a:gd name="T32" fmla="*/ 106 w 110"/>
                  <a:gd name="T33" fmla="*/ 76 h 110"/>
                  <a:gd name="T34" fmla="*/ 110 w 110"/>
                  <a:gd name="T35" fmla="*/ 66 h 110"/>
                  <a:gd name="T36" fmla="*/ 110 w 110"/>
                  <a:gd name="T37" fmla="*/ 56 h 110"/>
                  <a:gd name="T38" fmla="*/ 110 w 110"/>
                  <a:gd name="T39" fmla="*/ 56 h 110"/>
                  <a:gd name="T40" fmla="*/ 110 w 110"/>
                  <a:gd name="T41" fmla="*/ 44 h 110"/>
                  <a:gd name="T42" fmla="*/ 106 w 110"/>
                  <a:gd name="T43" fmla="*/ 34 h 110"/>
                  <a:gd name="T44" fmla="*/ 102 w 110"/>
                  <a:gd name="T45" fmla="*/ 24 h 110"/>
                  <a:gd name="T46" fmla="*/ 94 w 110"/>
                  <a:gd name="T47" fmla="*/ 16 h 110"/>
                  <a:gd name="T48" fmla="*/ 86 w 110"/>
                  <a:gd name="T49" fmla="*/ 10 h 110"/>
                  <a:gd name="T50" fmla="*/ 76 w 110"/>
                  <a:gd name="T51" fmla="*/ 4 h 110"/>
                  <a:gd name="T52" fmla="*/ 66 w 110"/>
                  <a:gd name="T53" fmla="*/ 0 h 110"/>
                  <a:gd name="T54" fmla="*/ 54 w 110"/>
                  <a:gd name="T55" fmla="*/ 0 h 110"/>
                  <a:gd name="T56" fmla="*/ 54 w 110"/>
                  <a:gd name="T57" fmla="*/ 0 h 110"/>
                  <a:gd name="T58" fmla="*/ 44 w 110"/>
                  <a:gd name="T59" fmla="*/ 0 h 110"/>
                  <a:gd name="T60" fmla="*/ 34 w 110"/>
                  <a:gd name="T61" fmla="*/ 4 h 110"/>
                  <a:gd name="T62" fmla="*/ 24 w 110"/>
                  <a:gd name="T63" fmla="*/ 10 h 110"/>
                  <a:gd name="T64" fmla="*/ 16 w 110"/>
                  <a:gd name="T65" fmla="*/ 16 h 110"/>
                  <a:gd name="T66" fmla="*/ 8 w 110"/>
                  <a:gd name="T67" fmla="*/ 24 h 110"/>
                  <a:gd name="T68" fmla="*/ 4 w 110"/>
                  <a:gd name="T69" fmla="*/ 34 h 110"/>
                  <a:gd name="T70" fmla="*/ 0 w 110"/>
                  <a:gd name="T71" fmla="*/ 44 h 110"/>
                  <a:gd name="T72" fmla="*/ 0 w 110"/>
                  <a:gd name="T73" fmla="*/ 56 h 110"/>
                  <a:gd name="T74" fmla="*/ 0 w 110"/>
                  <a:gd name="T75" fmla="*/ 56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0" h="110">
                    <a:moveTo>
                      <a:pt x="0" y="56"/>
                    </a:moveTo>
                    <a:lnTo>
                      <a:pt x="0" y="56"/>
                    </a:lnTo>
                    <a:lnTo>
                      <a:pt x="0" y="66"/>
                    </a:lnTo>
                    <a:lnTo>
                      <a:pt x="4" y="76"/>
                    </a:lnTo>
                    <a:lnTo>
                      <a:pt x="8" y="86"/>
                    </a:lnTo>
                    <a:lnTo>
                      <a:pt x="16" y="94"/>
                    </a:lnTo>
                    <a:lnTo>
                      <a:pt x="24" y="102"/>
                    </a:lnTo>
                    <a:lnTo>
                      <a:pt x="34" y="106"/>
                    </a:lnTo>
                    <a:lnTo>
                      <a:pt x="44" y="110"/>
                    </a:lnTo>
                    <a:lnTo>
                      <a:pt x="54" y="110"/>
                    </a:lnTo>
                    <a:lnTo>
                      <a:pt x="54" y="110"/>
                    </a:lnTo>
                    <a:lnTo>
                      <a:pt x="66" y="110"/>
                    </a:lnTo>
                    <a:lnTo>
                      <a:pt x="76" y="106"/>
                    </a:lnTo>
                    <a:lnTo>
                      <a:pt x="86" y="102"/>
                    </a:lnTo>
                    <a:lnTo>
                      <a:pt x="94" y="94"/>
                    </a:lnTo>
                    <a:lnTo>
                      <a:pt x="102" y="86"/>
                    </a:lnTo>
                    <a:lnTo>
                      <a:pt x="106" y="76"/>
                    </a:lnTo>
                    <a:lnTo>
                      <a:pt x="110" y="66"/>
                    </a:lnTo>
                    <a:lnTo>
                      <a:pt x="110" y="56"/>
                    </a:lnTo>
                    <a:lnTo>
                      <a:pt x="110" y="56"/>
                    </a:lnTo>
                    <a:lnTo>
                      <a:pt x="110" y="44"/>
                    </a:lnTo>
                    <a:lnTo>
                      <a:pt x="106" y="34"/>
                    </a:lnTo>
                    <a:lnTo>
                      <a:pt x="102" y="24"/>
                    </a:lnTo>
                    <a:lnTo>
                      <a:pt x="94" y="16"/>
                    </a:lnTo>
                    <a:lnTo>
                      <a:pt x="86" y="10"/>
                    </a:lnTo>
                    <a:lnTo>
                      <a:pt x="76" y="4"/>
                    </a:lnTo>
                    <a:lnTo>
                      <a:pt x="6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4" y="34"/>
                    </a:lnTo>
                    <a:lnTo>
                      <a:pt x="0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98">
                <a:extLst>
                  <a:ext uri="{FF2B5EF4-FFF2-40B4-BE49-F238E27FC236}">
                    <a16:creationId xmlns:a16="http://schemas.microsoft.com/office/drawing/2014/main" id="{0A643AEE-C1DF-A861-BA7C-531090438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8" y="681"/>
                <a:ext cx="112" cy="109"/>
              </a:xfrm>
              <a:custGeom>
                <a:avLst/>
                <a:gdLst>
                  <a:gd name="T0" fmla="*/ 0 w 112"/>
                  <a:gd name="T1" fmla="*/ 56 h 109"/>
                  <a:gd name="T2" fmla="*/ 0 w 112"/>
                  <a:gd name="T3" fmla="*/ 56 h 109"/>
                  <a:gd name="T4" fmla="*/ 2 w 112"/>
                  <a:gd name="T5" fmla="*/ 66 h 109"/>
                  <a:gd name="T6" fmla="*/ 4 w 112"/>
                  <a:gd name="T7" fmla="*/ 75 h 109"/>
                  <a:gd name="T8" fmla="*/ 10 w 112"/>
                  <a:gd name="T9" fmla="*/ 85 h 109"/>
                  <a:gd name="T10" fmla="*/ 16 w 112"/>
                  <a:gd name="T11" fmla="*/ 93 h 109"/>
                  <a:gd name="T12" fmla="*/ 24 w 112"/>
                  <a:gd name="T13" fmla="*/ 101 h 109"/>
                  <a:gd name="T14" fmla="*/ 34 w 112"/>
                  <a:gd name="T15" fmla="*/ 105 h 109"/>
                  <a:gd name="T16" fmla="*/ 44 w 112"/>
                  <a:gd name="T17" fmla="*/ 109 h 109"/>
                  <a:gd name="T18" fmla="*/ 56 w 112"/>
                  <a:gd name="T19" fmla="*/ 109 h 109"/>
                  <a:gd name="T20" fmla="*/ 56 w 112"/>
                  <a:gd name="T21" fmla="*/ 109 h 109"/>
                  <a:gd name="T22" fmla="*/ 68 w 112"/>
                  <a:gd name="T23" fmla="*/ 109 h 109"/>
                  <a:gd name="T24" fmla="*/ 78 w 112"/>
                  <a:gd name="T25" fmla="*/ 105 h 109"/>
                  <a:gd name="T26" fmla="*/ 88 w 112"/>
                  <a:gd name="T27" fmla="*/ 101 h 109"/>
                  <a:gd name="T28" fmla="*/ 96 w 112"/>
                  <a:gd name="T29" fmla="*/ 93 h 109"/>
                  <a:gd name="T30" fmla="*/ 102 w 112"/>
                  <a:gd name="T31" fmla="*/ 85 h 109"/>
                  <a:gd name="T32" fmla="*/ 108 w 112"/>
                  <a:gd name="T33" fmla="*/ 75 h 109"/>
                  <a:gd name="T34" fmla="*/ 110 w 112"/>
                  <a:gd name="T35" fmla="*/ 66 h 109"/>
                  <a:gd name="T36" fmla="*/ 112 w 112"/>
                  <a:gd name="T37" fmla="*/ 56 h 109"/>
                  <a:gd name="T38" fmla="*/ 112 w 112"/>
                  <a:gd name="T39" fmla="*/ 56 h 109"/>
                  <a:gd name="T40" fmla="*/ 110 w 112"/>
                  <a:gd name="T41" fmla="*/ 44 h 109"/>
                  <a:gd name="T42" fmla="*/ 108 w 112"/>
                  <a:gd name="T43" fmla="*/ 34 h 109"/>
                  <a:gd name="T44" fmla="*/ 102 w 112"/>
                  <a:gd name="T45" fmla="*/ 24 h 109"/>
                  <a:gd name="T46" fmla="*/ 96 w 112"/>
                  <a:gd name="T47" fmla="*/ 16 h 109"/>
                  <a:gd name="T48" fmla="*/ 88 w 112"/>
                  <a:gd name="T49" fmla="*/ 10 h 109"/>
                  <a:gd name="T50" fmla="*/ 78 w 112"/>
                  <a:gd name="T51" fmla="*/ 4 h 109"/>
                  <a:gd name="T52" fmla="*/ 68 w 112"/>
                  <a:gd name="T53" fmla="*/ 0 h 109"/>
                  <a:gd name="T54" fmla="*/ 56 w 112"/>
                  <a:gd name="T55" fmla="*/ 0 h 109"/>
                  <a:gd name="T56" fmla="*/ 56 w 112"/>
                  <a:gd name="T57" fmla="*/ 0 h 109"/>
                  <a:gd name="T58" fmla="*/ 44 w 112"/>
                  <a:gd name="T59" fmla="*/ 0 h 109"/>
                  <a:gd name="T60" fmla="*/ 34 w 112"/>
                  <a:gd name="T61" fmla="*/ 4 h 109"/>
                  <a:gd name="T62" fmla="*/ 24 w 112"/>
                  <a:gd name="T63" fmla="*/ 10 h 109"/>
                  <a:gd name="T64" fmla="*/ 16 w 112"/>
                  <a:gd name="T65" fmla="*/ 16 h 109"/>
                  <a:gd name="T66" fmla="*/ 10 w 112"/>
                  <a:gd name="T67" fmla="*/ 24 h 109"/>
                  <a:gd name="T68" fmla="*/ 4 w 112"/>
                  <a:gd name="T69" fmla="*/ 34 h 109"/>
                  <a:gd name="T70" fmla="*/ 2 w 112"/>
                  <a:gd name="T71" fmla="*/ 44 h 109"/>
                  <a:gd name="T72" fmla="*/ 0 w 112"/>
                  <a:gd name="T73" fmla="*/ 56 h 109"/>
                  <a:gd name="T74" fmla="*/ 0 w 112"/>
                  <a:gd name="T75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09">
                    <a:moveTo>
                      <a:pt x="0" y="56"/>
                    </a:moveTo>
                    <a:lnTo>
                      <a:pt x="0" y="56"/>
                    </a:lnTo>
                    <a:lnTo>
                      <a:pt x="2" y="66"/>
                    </a:lnTo>
                    <a:lnTo>
                      <a:pt x="4" y="75"/>
                    </a:lnTo>
                    <a:lnTo>
                      <a:pt x="10" y="85"/>
                    </a:lnTo>
                    <a:lnTo>
                      <a:pt x="16" y="93"/>
                    </a:lnTo>
                    <a:lnTo>
                      <a:pt x="24" y="101"/>
                    </a:lnTo>
                    <a:lnTo>
                      <a:pt x="34" y="105"/>
                    </a:lnTo>
                    <a:lnTo>
                      <a:pt x="44" y="109"/>
                    </a:lnTo>
                    <a:lnTo>
                      <a:pt x="56" y="109"/>
                    </a:lnTo>
                    <a:lnTo>
                      <a:pt x="56" y="109"/>
                    </a:lnTo>
                    <a:lnTo>
                      <a:pt x="68" y="109"/>
                    </a:lnTo>
                    <a:lnTo>
                      <a:pt x="78" y="105"/>
                    </a:lnTo>
                    <a:lnTo>
                      <a:pt x="88" y="101"/>
                    </a:lnTo>
                    <a:lnTo>
                      <a:pt x="96" y="93"/>
                    </a:lnTo>
                    <a:lnTo>
                      <a:pt x="102" y="85"/>
                    </a:lnTo>
                    <a:lnTo>
                      <a:pt x="108" y="75"/>
                    </a:lnTo>
                    <a:lnTo>
                      <a:pt x="110" y="66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99">
                <a:extLst>
                  <a:ext uri="{FF2B5EF4-FFF2-40B4-BE49-F238E27FC236}">
                    <a16:creationId xmlns:a16="http://schemas.microsoft.com/office/drawing/2014/main" id="{E9B070D2-D447-385F-A9E5-E54ECE788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49"/>
                <a:ext cx="94" cy="96"/>
              </a:xfrm>
              <a:custGeom>
                <a:avLst/>
                <a:gdLst>
                  <a:gd name="T0" fmla="*/ 0 w 94"/>
                  <a:gd name="T1" fmla="*/ 48 h 96"/>
                  <a:gd name="T2" fmla="*/ 0 w 94"/>
                  <a:gd name="T3" fmla="*/ 48 h 96"/>
                  <a:gd name="T4" fmla="*/ 0 w 94"/>
                  <a:gd name="T5" fmla="*/ 58 h 96"/>
                  <a:gd name="T6" fmla="*/ 2 w 94"/>
                  <a:gd name="T7" fmla="*/ 66 h 96"/>
                  <a:gd name="T8" fmla="*/ 8 w 94"/>
                  <a:gd name="T9" fmla="*/ 74 h 96"/>
                  <a:gd name="T10" fmla="*/ 14 w 94"/>
                  <a:gd name="T11" fmla="*/ 82 h 96"/>
                  <a:gd name="T12" fmla="*/ 20 w 94"/>
                  <a:gd name="T13" fmla="*/ 88 h 96"/>
                  <a:gd name="T14" fmla="*/ 28 w 94"/>
                  <a:gd name="T15" fmla="*/ 92 h 96"/>
                  <a:gd name="T16" fmla="*/ 38 w 94"/>
                  <a:gd name="T17" fmla="*/ 94 h 96"/>
                  <a:gd name="T18" fmla="*/ 46 w 94"/>
                  <a:gd name="T19" fmla="*/ 96 h 96"/>
                  <a:gd name="T20" fmla="*/ 46 w 94"/>
                  <a:gd name="T21" fmla="*/ 96 h 96"/>
                  <a:gd name="T22" fmla="*/ 56 w 94"/>
                  <a:gd name="T23" fmla="*/ 94 h 96"/>
                  <a:gd name="T24" fmla="*/ 66 w 94"/>
                  <a:gd name="T25" fmla="*/ 92 h 96"/>
                  <a:gd name="T26" fmla="*/ 74 w 94"/>
                  <a:gd name="T27" fmla="*/ 88 h 96"/>
                  <a:gd name="T28" fmla="*/ 80 w 94"/>
                  <a:gd name="T29" fmla="*/ 82 h 96"/>
                  <a:gd name="T30" fmla="*/ 86 w 94"/>
                  <a:gd name="T31" fmla="*/ 74 h 96"/>
                  <a:gd name="T32" fmla="*/ 90 w 94"/>
                  <a:gd name="T33" fmla="*/ 66 h 96"/>
                  <a:gd name="T34" fmla="*/ 94 w 94"/>
                  <a:gd name="T35" fmla="*/ 58 h 96"/>
                  <a:gd name="T36" fmla="*/ 94 w 94"/>
                  <a:gd name="T37" fmla="*/ 48 h 96"/>
                  <a:gd name="T38" fmla="*/ 94 w 94"/>
                  <a:gd name="T39" fmla="*/ 48 h 96"/>
                  <a:gd name="T40" fmla="*/ 94 w 94"/>
                  <a:gd name="T41" fmla="*/ 38 h 96"/>
                  <a:gd name="T42" fmla="*/ 90 w 94"/>
                  <a:gd name="T43" fmla="*/ 30 h 96"/>
                  <a:gd name="T44" fmla="*/ 86 w 94"/>
                  <a:gd name="T45" fmla="*/ 22 h 96"/>
                  <a:gd name="T46" fmla="*/ 80 w 94"/>
                  <a:gd name="T47" fmla="*/ 14 h 96"/>
                  <a:gd name="T48" fmla="*/ 74 w 94"/>
                  <a:gd name="T49" fmla="*/ 8 h 96"/>
                  <a:gd name="T50" fmla="*/ 66 w 94"/>
                  <a:gd name="T51" fmla="*/ 4 h 96"/>
                  <a:gd name="T52" fmla="*/ 56 w 94"/>
                  <a:gd name="T53" fmla="*/ 2 h 96"/>
                  <a:gd name="T54" fmla="*/ 46 w 94"/>
                  <a:gd name="T55" fmla="*/ 0 h 96"/>
                  <a:gd name="T56" fmla="*/ 46 w 94"/>
                  <a:gd name="T57" fmla="*/ 0 h 96"/>
                  <a:gd name="T58" fmla="*/ 38 w 94"/>
                  <a:gd name="T59" fmla="*/ 2 h 96"/>
                  <a:gd name="T60" fmla="*/ 28 w 94"/>
                  <a:gd name="T61" fmla="*/ 4 h 96"/>
                  <a:gd name="T62" fmla="*/ 20 w 94"/>
                  <a:gd name="T63" fmla="*/ 8 h 96"/>
                  <a:gd name="T64" fmla="*/ 14 w 94"/>
                  <a:gd name="T65" fmla="*/ 14 h 96"/>
                  <a:gd name="T66" fmla="*/ 8 w 94"/>
                  <a:gd name="T67" fmla="*/ 22 h 96"/>
                  <a:gd name="T68" fmla="*/ 2 w 94"/>
                  <a:gd name="T69" fmla="*/ 30 h 96"/>
                  <a:gd name="T70" fmla="*/ 0 w 94"/>
                  <a:gd name="T71" fmla="*/ 38 h 96"/>
                  <a:gd name="T72" fmla="*/ 0 w 94"/>
                  <a:gd name="T73" fmla="*/ 48 h 96"/>
                  <a:gd name="T74" fmla="*/ 0 w 94"/>
                  <a:gd name="T75" fmla="*/ 4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96">
                    <a:moveTo>
                      <a:pt x="0" y="48"/>
                    </a:moveTo>
                    <a:lnTo>
                      <a:pt x="0" y="48"/>
                    </a:lnTo>
                    <a:lnTo>
                      <a:pt x="0" y="58"/>
                    </a:lnTo>
                    <a:lnTo>
                      <a:pt x="2" y="66"/>
                    </a:lnTo>
                    <a:lnTo>
                      <a:pt x="8" y="74"/>
                    </a:lnTo>
                    <a:lnTo>
                      <a:pt x="14" y="82"/>
                    </a:lnTo>
                    <a:lnTo>
                      <a:pt x="20" y="88"/>
                    </a:lnTo>
                    <a:lnTo>
                      <a:pt x="28" y="92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46" y="96"/>
                    </a:lnTo>
                    <a:lnTo>
                      <a:pt x="56" y="94"/>
                    </a:lnTo>
                    <a:lnTo>
                      <a:pt x="66" y="92"/>
                    </a:lnTo>
                    <a:lnTo>
                      <a:pt x="74" y="88"/>
                    </a:lnTo>
                    <a:lnTo>
                      <a:pt x="80" y="82"/>
                    </a:lnTo>
                    <a:lnTo>
                      <a:pt x="86" y="74"/>
                    </a:lnTo>
                    <a:lnTo>
                      <a:pt x="90" y="66"/>
                    </a:lnTo>
                    <a:lnTo>
                      <a:pt x="94" y="58"/>
                    </a:lnTo>
                    <a:lnTo>
                      <a:pt x="94" y="48"/>
                    </a:lnTo>
                    <a:lnTo>
                      <a:pt x="94" y="48"/>
                    </a:lnTo>
                    <a:lnTo>
                      <a:pt x="94" y="38"/>
                    </a:lnTo>
                    <a:lnTo>
                      <a:pt x="90" y="30"/>
                    </a:lnTo>
                    <a:lnTo>
                      <a:pt x="86" y="22"/>
                    </a:lnTo>
                    <a:lnTo>
                      <a:pt x="80" y="14"/>
                    </a:lnTo>
                    <a:lnTo>
                      <a:pt x="74" y="8"/>
                    </a:lnTo>
                    <a:lnTo>
                      <a:pt x="66" y="4"/>
                    </a:lnTo>
                    <a:lnTo>
                      <a:pt x="56" y="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8" y="2"/>
                    </a:lnTo>
                    <a:lnTo>
                      <a:pt x="28" y="4"/>
                    </a:lnTo>
                    <a:lnTo>
                      <a:pt x="20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2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00">
                <a:extLst>
                  <a:ext uri="{FF2B5EF4-FFF2-40B4-BE49-F238E27FC236}">
                    <a16:creationId xmlns:a16="http://schemas.microsoft.com/office/drawing/2014/main" id="{29D884E4-F899-D171-DA67-226D9C0C0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2" y="2807"/>
                <a:ext cx="90" cy="92"/>
              </a:xfrm>
              <a:custGeom>
                <a:avLst/>
                <a:gdLst>
                  <a:gd name="T0" fmla="*/ 2 w 90"/>
                  <a:gd name="T1" fmla="*/ 60 h 92"/>
                  <a:gd name="T2" fmla="*/ 2 w 90"/>
                  <a:gd name="T3" fmla="*/ 60 h 92"/>
                  <a:gd name="T4" fmla="*/ 6 w 90"/>
                  <a:gd name="T5" fmla="*/ 70 h 92"/>
                  <a:gd name="T6" fmla="*/ 10 w 90"/>
                  <a:gd name="T7" fmla="*/ 76 h 92"/>
                  <a:gd name="T8" fmla="*/ 18 w 90"/>
                  <a:gd name="T9" fmla="*/ 82 h 92"/>
                  <a:gd name="T10" fmla="*/ 24 w 90"/>
                  <a:gd name="T11" fmla="*/ 86 h 92"/>
                  <a:gd name="T12" fmla="*/ 32 w 90"/>
                  <a:gd name="T13" fmla="*/ 90 h 92"/>
                  <a:gd name="T14" fmla="*/ 42 w 90"/>
                  <a:gd name="T15" fmla="*/ 92 h 92"/>
                  <a:gd name="T16" fmla="*/ 50 w 90"/>
                  <a:gd name="T17" fmla="*/ 92 h 92"/>
                  <a:gd name="T18" fmla="*/ 60 w 90"/>
                  <a:gd name="T19" fmla="*/ 90 h 92"/>
                  <a:gd name="T20" fmla="*/ 60 w 90"/>
                  <a:gd name="T21" fmla="*/ 90 h 92"/>
                  <a:gd name="T22" fmla="*/ 68 w 90"/>
                  <a:gd name="T23" fmla="*/ 86 h 92"/>
                  <a:gd name="T24" fmla="*/ 76 w 90"/>
                  <a:gd name="T25" fmla="*/ 80 h 92"/>
                  <a:gd name="T26" fmla="*/ 82 w 90"/>
                  <a:gd name="T27" fmla="*/ 74 h 92"/>
                  <a:gd name="T28" fmla="*/ 86 w 90"/>
                  <a:gd name="T29" fmla="*/ 66 h 92"/>
                  <a:gd name="T30" fmla="*/ 88 w 90"/>
                  <a:gd name="T31" fmla="*/ 58 h 92"/>
                  <a:gd name="T32" fmla="*/ 90 w 90"/>
                  <a:gd name="T33" fmla="*/ 50 h 92"/>
                  <a:gd name="T34" fmla="*/ 90 w 90"/>
                  <a:gd name="T35" fmla="*/ 40 h 92"/>
                  <a:gd name="T36" fmla="*/ 88 w 90"/>
                  <a:gd name="T37" fmla="*/ 32 h 92"/>
                  <a:gd name="T38" fmla="*/ 88 w 90"/>
                  <a:gd name="T39" fmla="*/ 32 h 92"/>
                  <a:gd name="T40" fmla="*/ 84 w 90"/>
                  <a:gd name="T41" fmla="*/ 24 h 92"/>
                  <a:gd name="T42" fmla="*/ 78 w 90"/>
                  <a:gd name="T43" fmla="*/ 16 h 92"/>
                  <a:gd name="T44" fmla="*/ 72 w 90"/>
                  <a:gd name="T45" fmla="*/ 10 h 92"/>
                  <a:gd name="T46" fmla="*/ 66 w 90"/>
                  <a:gd name="T47" fmla="*/ 6 h 92"/>
                  <a:gd name="T48" fmla="*/ 56 w 90"/>
                  <a:gd name="T49" fmla="*/ 2 h 92"/>
                  <a:gd name="T50" fmla="*/ 48 w 90"/>
                  <a:gd name="T51" fmla="*/ 0 h 92"/>
                  <a:gd name="T52" fmla="*/ 40 w 90"/>
                  <a:gd name="T53" fmla="*/ 2 h 92"/>
                  <a:gd name="T54" fmla="*/ 30 w 90"/>
                  <a:gd name="T55" fmla="*/ 4 h 92"/>
                  <a:gd name="T56" fmla="*/ 30 w 90"/>
                  <a:gd name="T57" fmla="*/ 4 h 92"/>
                  <a:gd name="T58" fmla="*/ 22 w 90"/>
                  <a:gd name="T59" fmla="*/ 8 h 92"/>
                  <a:gd name="T60" fmla="*/ 14 w 90"/>
                  <a:gd name="T61" fmla="*/ 12 h 92"/>
                  <a:gd name="T62" fmla="*/ 8 w 90"/>
                  <a:gd name="T63" fmla="*/ 18 h 92"/>
                  <a:gd name="T64" fmla="*/ 4 w 90"/>
                  <a:gd name="T65" fmla="*/ 26 h 92"/>
                  <a:gd name="T66" fmla="*/ 2 w 90"/>
                  <a:gd name="T67" fmla="*/ 34 h 92"/>
                  <a:gd name="T68" fmla="*/ 0 w 90"/>
                  <a:gd name="T69" fmla="*/ 42 h 92"/>
                  <a:gd name="T70" fmla="*/ 0 w 90"/>
                  <a:gd name="T71" fmla="*/ 52 h 92"/>
                  <a:gd name="T72" fmla="*/ 2 w 90"/>
                  <a:gd name="T73" fmla="*/ 60 h 92"/>
                  <a:gd name="T74" fmla="*/ 2 w 90"/>
                  <a:gd name="T75" fmla="*/ 6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92">
                    <a:moveTo>
                      <a:pt x="2" y="60"/>
                    </a:moveTo>
                    <a:lnTo>
                      <a:pt x="2" y="60"/>
                    </a:lnTo>
                    <a:lnTo>
                      <a:pt x="6" y="70"/>
                    </a:lnTo>
                    <a:lnTo>
                      <a:pt x="10" y="76"/>
                    </a:lnTo>
                    <a:lnTo>
                      <a:pt x="18" y="82"/>
                    </a:lnTo>
                    <a:lnTo>
                      <a:pt x="24" y="86"/>
                    </a:lnTo>
                    <a:lnTo>
                      <a:pt x="32" y="90"/>
                    </a:lnTo>
                    <a:lnTo>
                      <a:pt x="42" y="92"/>
                    </a:lnTo>
                    <a:lnTo>
                      <a:pt x="50" y="92"/>
                    </a:lnTo>
                    <a:lnTo>
                      <a:pt x="60" y="90"/>
                    </a:lnTo>
                    <a:lnTo>
                      <a:pt x="60" y="90"/>
                    </a:lnTo>
                    <a:lnTo>
                      <a:pt x="68" y="86"/>
                    </a:lnTo>
                    <a:lnTo>
                      <a:pt x="76" y="80"/>
                    </a:lnTo>
                    <a:lnTo>
                      <a:pt x="82" y="74"/>
                    </a:lnTo>
                    <a:lnTo>
                      <a:pt x="86" y="66"/>
                    </a:lnTo>
                    <a:lnTo>
                      <a:pt x="88" y="58"/>
                    </a:lnTo>
                    <a:lnTo>
                      <a:pt x="90" y="50"/>
                    </a:lnTo>
                    <a:lnTo>
                      <a:pt x="90" y="40"/>
                    </a:lnTo>
                    <a:lnTo>
                      <a:pt x="88" y="32"/>
                    </a:lnTo>
                    <a:lnTo>
                      <a:pt x="88" y="32"/>
                    </a:lnTo>
                    <a:lnTo>
                      <a:pt x="84" y="24"/>
                    </a:lnTo>
                    <a:lnTo>
                      <a:pt x="78" y="16"/>
                    </a:lnTo>
                    <a:lnTo>
                      <a:pt x="72" y="10"/>
                    </a:lnTo>
                    <a:lnTo>
                      <a:pt x="66" y="6"/>
                    </a:lnTo>
                    <a:lnTo>
                      <a:pt x="56" y="2"/>
                    </a:lnTo>
                    <a:lnTo>
                      <a:pt x="48" y="0"/>
                    </a:lnTo>
                    <a:lnTo>
                      <a:pt x="40" y="2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2"/>
                    </a:lnTo>
                    <a:lnTo>
                      <a:pt x="8" y="18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2" y="60"/>
                    </a:lnTo>
                    <a:lnTo>
                      <a:pt x="2" y="60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01">
                <a:extLst>
                  <a:ext uri="{FF2B5EF4-FFF2-40B4-BE49-F238E27FC236}">
                    <a16:creationId xmlns:a16="http://schemas.microsoft.com/office/drawing/2014/main" id="{F36852C5-A9CF-4877-B224-509AB50A2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4" y="2166"/>
                <a:ext cx="94" cy="95"/>
              </a:xfrm>
              <a:custGeom>
                <a:avLst/>
                <a:gdLst>
                  <a:gd name="T0" fmla="*/ 40 w 94"/>
                  <a:gd name="T1" fmla="*/ 2 h 95"/>
                  <a:gd name="T2" fmla="*/ 40 w 94"/>
                  <a:gd name="T3" fmla="*/ 2 h 95"/>
                  <a:gd name="T4" fmla="*/ 32 w 94"/>
                  <a:gd name="T5" fmla="*/ 4 h 95"/>
                  <a:gd name="T6" fmla="*/ 24 w 94"/>
                  <a:gd name="T7" fmla="*/ 8 h 95"/>
                  <a:gd name="T8" fmla="*/ 16 w 94"/>
                  <a:gd name="T9" fmla="*/ 12 h 95"/>
                  <a:gd name="T10" fmla="*/ 10 w 94"/>
                  <a:gd name="T11" fmla="*/ 20 h 95"/>
                  <a:gd name="T12" fmla="*/ 4 w 94"/>
                  <a:gd name="T13" fmla="*/ 28 h 95"/>
                  <a:gd name="T14" fmla="*/ 2 w 94"/>
                  <a:gd name="T15" fmla="*/ 36 h 95"/>
                  <a:gd name="T16" fmla="*/ 0 w 94"/>
                  <a:gd name="T17" fmla="*/ 44 h 95"/>
                  <a:gd name="T18" fmla="*/ 0 w 94"/>
                  <a:gd name="T19" fmla="*/ 54 h 95"/>
                  <a:gd name="T20" fmla="*/ 0 w 94"/>
                  <a:gd name="T21" fmla="*/ 54 h 95"/>
                  <a:gd name="T22" fmla="*/ 2 w 94"/>
                  <a:gd name="T23" fmla="*/ 64 h 95"/>
                  <a:gd name="T24" fmla="*/ 6 w 94"/>
                  <a:gd name="T25" fmla="*/ 72 h 95"/>
                  <a:gd name="T26" fmla="*/ 12 w 94"/>
                  <a:gd name="T27" fmla="*/ 80 h 95"/>
                  <a:gd name="T28" fmla="*/ 18 w 94"/>
                  <a:gd name="T29" fmla="*/ 86 h 95"/>
                  <a:gd name="T30" fmla="*/ 26 w 94"/>
                  <a:gd name="T31" fmla="*/ 90 h 95"/>
                  <a:gd name="T32" fmla="*/ 34 w 94"/>
                  <a:gd name="T33" fmla="*/ 93 h 95"/>
                  <a:gd name="T34" fmla="*/ 44 w 94"/>
                  <a:gd name="T35" fmla="*/ 95 h 95"/>
                  <a:gd name="T36" fmla="*/ 54 w 94"/>
                  <a:gd name="T37" fmla="*/ 95 h 95"/>
                  <a:gd name="T38" fmla="*/ 54 w 94"/>
                  <a:gd name="T39" fmla="*/ 95 h 95"/>
                  <a:gd name="T40" fmla="*/ 62 w 94"/>
                  <a:gd name="T41" fmla="*/ 93 h 95"/>
                  <a:gd name="T42" fmla="*/ 72 w 94"/>
                  <a:gd name="T43" fmla="*/ 90 h 95"/>
                  <a:gd name="T44" fmla="*/ 78 w 94"/>
                  <a:gd name="T45" fmla="*/ 84 h 95"/>
                  <a:gd name="T46" fmla="*/ 84 w 94"/>
                  <a:gd name="T47" fmla="*/ 78 h 95"/>
                  <a:gd name="T48" fmla="*/ 90 w 94"/>
                  <a:gd name="T49" fmla="*/ 70 h 95"/>
                  <a:gd name="T50" fmla="*/ 92 w 94"/>
                  <a:gd name="T51" fmla="*/ 60 h 95"/>
                  <a:gd name="T52" fmla="*/ 94 w 94"/>
                  <a:gd name="T53" fmla="*/ 52 h 95"/>
                  <a:gd name="T54" fmla="*/ 94 w 94"/>
                  <a:gd name="T55" fmla="*/ 42 h 95"/>
                  <a:gd name="T56" fmla="*/ 94 w 94"/>
                  <a:gd name="T57" fmla="*/ 42 h 95"/>
                  <a:gd name="T58" fmla="*/ 92 w 94"/>
                  <a:gd name="T59" fmla="*/ 32 h 95"/>
                  <a:gd name="T60" fmla="*/ 88 w 94"/>
                  <a:gd name="T61" fmla="*/ 24 h 95"/>
                  <a:gd name="T62" fmla="*/ 82 w 94"/>
                  <a:gd name="T63" fmla="*/ 16 h 95"/>
                  <a:gd name="T64" fmla="*/ 76 w 94"/>
                  <a:gd name="T65" fmla="*/ 10 h 95"/>
                  <a:gd name="T66" fmla="*/ 68 w 94"/>
                  <a:gd name="T67" fmla="*/ 6 h 95"/>
                  <a:gd name="T68" fmla="*/ 60 w 94"/>
                  <a:gd name="T69" fmla="*/ 2 h 95"/>
                  <a:gd name="T70" fmla="*/ 50 w 94"/>
                  <a:gd name="T71" fmla="*/ 0 h 95"/>
                  <a:gd name="T72" fmla="*/ 40 w 94"/>
                  <a:gd name="T73" fmla="*/ 2 h 95"/>
                  <a:gd name="T74" fmla="*/ 40 w 94"/>
                  <a:gd name="T75" fmla="*/ 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95">
                    <a:moveTo>
                      <a:pt x="40" y="2"/>
                    </a:moveTo>
                    <a:lnTo>
                      <a:pt x="40" y="2"/>
                    </a:lnTo>
                    <a:lnTo>
                      <a:pt x="32" y="4"/>
                    </a:lnTo>
                    <a:lnTo>
                      <a:pt x="24" y="8"/>
                    </a:lnTo>
                    <a:lnTo>
                      <a:pt x="16" y="12"/>
                    </a:lnTo>
                    <a:lnTo>
                      <a:pt x="10" y="20"/>
                    </a:lnTo>
                    <a:lnTo>
                      <a:pt x="4" y="28"/>
                    </a:lnTo>
                    <a:lnTo>
                      <a:pt x="2" y="36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2" y="64"/>
                    </a:lnTo>
                    <a:lnTo>
                      <a:pt x="6" y="72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6" y="90"/>
                    </a:lnTo>
                    <a:lnTo>
                      <a:pt x="34" y="93"/>
                    </a:lnTo>
                    <a:lnTo>
                      <a:pt x="44" y="95"/>
                    </a:lnTo>
                    <a:lnTo>
                      <a:pt x="54" y="95"/>
                    </a:lnTo>
                    <a:lnTo>
                      <a:pt x="54" y="95"/>
                    </a:lnTo>
                    <a:lnTo>
                      <a:pt x="62" y="93"/>
                    </a:lnTo>
                    <a:lnTo>
                      <a:pt x="72" y="90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90" y="70"/>
                    </a:lnTo>
                    <a:lnTo>
                      <a:pt x="92" y="60"/>
                    </a:lnTo>
                    <a:lnTo>
                      <a:pt x="94" y="52"/>
                    </a:lnTo>
                    <a:lnTo>
                      <a:pt x="94" y="42"/>
                    </a:lnTo>
                    <a:lnTo>
                      <a:pt x="94" y="42"/>
                    </a:lnTo>
                    <a:lnTo>
                      <a:pt x="92" y="32"/>
                    </a:lnTo>
                    <a:lnTo>
                      <a:pt x="88" y="24"/>
                    </a:lnTo>
                    <a:lnTo>
                      <a:pt x="82" y="16"/>
                    </a:lnTo>
                    <a:lnTo>
                      <a:pt x="76" y="10"/>
                    </a:lnTo>
                    <a:lnTo>
                      <a:pt x="68" y="6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0" y="2"/>
                    </a:ln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02">
                <a:extLst>
                  <a:ext uri="{FF2B5EF4-FFF2-40B4-BE49-F238E27FC236}">
                    <a16:creationId xmlns:a16="http://schemas.microsoft.com/office/drawing/2014/main" id="{BA999677-A508-D5FA-D2DF-B031DC21A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" y="2009"/>
                <a:ext cx="109" cy="111"/>
              </a:xfrm>
              <a:custGeom>
                <a:avLst/>
                <a:gdLst>
                  <a:gd name="T0" fmla="*/ 0 w 109"/>
                  <a:gd name="T1" fmla="*/ 55 h 111"/>
                  <a:gd name="T2" fmla="*/ 0 w 109"/>
                  <a:gd name="T3" fmla="*/ 55 h 111"/>
                  <a:gd name="T4" fmla="*/ 0 w 109"/>
                  <a:gd name="T5" fmla="*/ 67 h 111"/>
                  <a:gd name="T6" fmla="*/ 4 w 109"/>
                  <a:gd name="T7" fmla="*/ 77 h 111"/>
                  <a:gd name="T8" fmla="*/ 10 w 109"/>
                  <a:gd name="T9" fmla="*/ 87 h 111"/>
                  <a:gd name="T10" fmla="*/ 15 w 109"/>
                  <a:gd name="T11" fmla="*/ 95 h 111"/>
                  <a:gd name="T12" fmla="*/ 23 w 109"/>
                  <a:gd name="T13" fmla="*/ 101 h 111"/>
                  <a:gd name="T14" fmla="*/ 33 w 109"/>
                  <a:gd name="T15" fmla="*/ 107 h 111"/>
                  <a:gd name="T16" fmla="*/ 43 w 109"/>
                  <a:gd name="T17" fmla="*/ 109 h 111"/>
                  <a:gd name="T18" fmla="*/ 55 w 109"/>
                  <a:gd name="T19" fmla="*/ 111 h 111"/>
                  <a:gd name="T20" fmla="*/ 55 w 109"/>
                  <a:gd name="T21" fmla="*/ 111 h 111"/>
                  <a:gd name="T22" fmla="*/ 65 w 109"/>
                  <a:gd name="T23" fmla="*/ 109 h 111"/>
                  <a:gd name="T24" fmla="*/ 75 w 109"/>
                  <a:gd name="T25" fmla="*/ 107 h 111"/>
                  <a:gd name="T26" fmla="*/ 85 w 109"/>
                  <a:gd name="T27" fmla="*/ 101 h 111"/>
                  <a:gd name="T28" fmla="*/ 93 w 109"/>
                  <a:gd name="T29" fmla="*/ 95 h 111"/>
                  <a:gd name="T30" fmla="*/ 101 w 109"/>
                  <a:gd name="T31" fmla="*/ 87 h 111"/>
                  <a:gd name="T32" fmla="*/ 105 w 109"/>
                  <a:gd name="T33" fmla="*/ 77 h 111"/>
                  <a:gd name="T34" fmla="*/ 109 w 109"/>
                  <a:gd name="T35" fmla="*/ 67 h 111"/>
                  <a:gd name="T36" fmla="*/ 109 w 109"/>
                  <a:gd name="T37" fmla="*/ 55 h 111"/>
                  <a:gd name="T38" fmla="*/ 109 w 109"/>
                  <a:gd name="T39" fmla="*/ 55 h 111"/>
                  <a:gd name="T40" fmla="*/ 109 w 109"/>
                  <a:gd name="T41" fmla="*/ 45 h 111"/>
                  <a:gd name="T42" fmla="*/ 105 w 109"/>
                  <a:gd name="T43" fmla="*/ 34 h 111"/>
                  <a:gd name="T44" fmla="*/ 101 w 109"/>
                  <a:gd name="T45" fmla="*/ 26 h 111"/>
                  <a:gd name="T46" fmla="*/ 93 w 109"/>
                  <a:gd name="T47" fmla="*/ 16 h 111"/>
                  <a:gd name="T48" fmla="*/ 85 w 109"/>
                  <a:gd name="T49" fmla="*/ 10 h 111"/>
                  <a:gd name="T50" fmla="*/ 75 w 109"/>
                  <a:gd name="T51" fmla="*/ 6 h 111"/>
                  <a:gd name="T52" fmla="*/ 65 w 109"/>
                  <a:gd name="T53" fmla="*/ 2 h 111"/>
                  <a:gd name="T54" fmla="*/ 55 w 109"/>
                  <a:gd name="T55" fmla="*/ 0 h 111"/>
                  <a:gd name="T56" fmla="*/ 55 w 109"/>
                  <a:gd name="T57" fmla="*/ 0 h 111"/>
                  <a:gd name="T58" fmla="*/ 43 w 109"/>
                  <a:gd name="T59" fmla="*/ 2 h 111"/>
                  <a:gd name="T60" fmla="*/ 33 w 109"/>
                  <a:gd name="T61" fmla="*/ 6 h 111"/>
                  <a:gd name="T62" fmla="*/ 23 w 109"/>
                  <a:gd name="T63" fmla="*/ 10 h 111"/>
                  <a:gd name="T64" fmla="*/ 15 w 109"/>
                  <a:gd name="T65" fmla="*/ 16 h 111"/>
                  <a:gd name="T66" fmla="*/ 10 w 109"/>
                  <a:gd name="T67" fmla="*/ 26 h 111"/>
                  <a:gd name="T68" fmla="*/ 4 w 109"/>
                  <a:gd name="T69" fmla="*/ 34 h 111"/>
                  <a:gd name="T70" fmla="*/ 0 w 109"/>
                  <a:gd name="T71" fmla="*/ 45 h 111"/>
                  <a:gd name="T72" fmla="*/ 0 w 109"/>
                  <a:gd name="T73" fmla="*/ 55 h 111"/>
                  <a:gd name="T74" fmla="*/ 0 w 109"/>
                  <a:gd name="T75" fmla="*/ 5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9" h="111">
                    <a:moveTo>
                      <a:pt x="0" y="55"/>
                    </a:moveTo>
                    <a:lnTo>
                      <a:pt x="0" y="55"/>
                    </a:lnTo>
                    <a:lnTo>
                      <a:pt x="0" y="67"/>
                    </a:lnTo>
                    <a:lnTo>
                      <a:pt x="4" y="77"/>
                    </a:lnTo>
                    <a:lnTo>
                      <a:pt x="10" y="87"/>
                    </a:lnTo>
                    <a:lnTo>
                      <a:pt x="15" y="95"/>
                    </a:lnTo>
                    <a:lnTo>
                      <a:pt x="23" y="101"/>
                    </a:lnTo>
                    <a:lnTo>
                      <a:pt x="33" y="107"/>
                    </a:lnTo>
                    <a:lnTo>
                      <a:pt x="43" y="109"/>
                    </a:lnTo>
                    <a:lnTo>
                      <a:pt x="55" y="111"/>
                    </a:lnTo>
                    <a:lnTo>
                      <a:pt x="55" y="111"/>
                    </a:lnTo>
                    <a:lnTo>
                      <a:pt x="65" y="109"/>
                    </a:lnTo>
                    <a:lnTo>
                      <a:pt x="75" y="107"/>
                    </a:lnTo>
                    <a:lnTo>
                      <a:pt x="85" y="101"/>
                    </a:lnTo>
                    <a:lnTo>
                      <a:pt x="93" y="95"/>
                    </a:lnTo>
                    <a:lnTo>
                      <a:pt x="101" y="87"/>
                    </a:lnTo>
                    <a:lnTo>
                      <a:pt x="105" y="77"/>
                    </a:lnTo>
                    <a:lnTo>
                      <a:pt x="109" y="67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09" y="45"/>
                    </a:lnTo>
                    <a:lnTo>
                      <a:pt x="105" y="34"/>
                    </a:lnTo>
                    <a:lnTo>
                      <a:pt x="101" y="26"/>
                    </a:lnTo>
                    <a:lnTo>
                      <a:pt x="93" y="16"/>
                    </a:lnTo>
                    <a:lnTo>
                      <a:pt x="85" y="10"/>
                    </a:lnTo>
                    <a:lnTo>
                      <a:pt x="75" y="6"/>
                    </a:lnTo>
                    <a:lnTo>
                      <a:pt x="6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3" y="2"/>
                    </a:lnTo>
                    <a:lnTo>
                      <a:pt x="33" y="6"/>
                    </a:lnTo>
                    <a:lnTo>
                      <a:pt x="23" y="10"/>
                    </a:lnTo>
                    <a:lnTo>
                      <a:pt x="15" y="16"/>
                    </a:lnTo>
                    <a:lnTo>
                      <a:pt x="10" y="26"/>
                    </a:lnTo>
                    <a:lnTo>
                      <a:pt x="4" y="34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D9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04">
                <a:extLst>
                  <a:ext uri="{FF2B5EF4-FFF2-40B4-BE49-F238E27FC236}">
                    <a16:creationId xmlns:a16="http://schemas.microsoft.com/office/drawing/2014/main" id="{C4D65CC6-0750-013C-AAE6-EBA6CF3D4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0" y="2600"/>
                <a:ext cx="110" cy="109"/>
              </a:xfrm>
              <a:custGeom>
                <a:avLst/>
                <a:gdLst>
                  <a:gd name="T0" fmla="*/ 0 w 110"/>
                  <a:gd name="T1" fmla="*/ 54 h 109"/>
                  <a:gd name="T2" fmla="*/ 0 w 110"/>
                  <a:gd name="T3" fmla="*/ 54 h 109"/>
                  <a:gd name="T4" fmla="*/ 0 w 110"/>
                  <a:gd name="T5" fmla="*/ 66 h 109"/>
                  <a:gd name="T6" fmla="*/ 4 w 110"/>
                  <a:gd name="T7" fmla="*/ 76 h 109"/>
                  <a:gd name="T8" fmla="*/ 10 w 110"/>
                  <a:gd name="T9" fmla="*/ 86 h 109"/>
                  <a:gd name="T10" fmla="*/ 16 w 110"/>
                  <a:gd name="T11" fmla="*/ 93 h 109"/>
                  <a:gd name="T12" fmla="*/ 24 w 110"/>
                  <a:gd name="T13" fmla="*/ 99 h 109"/>
                  <a:gd name="T14" fmla="*/ 34 w 110"/>
                  <a:gd name="T15" fmla="*/ 105 h 109"/>
                  <a:gd name="T16" fmla="*/ 44 w 110"/>
                  <a:gd name="T17" fmla="*/ 109 h 109"/>
                  <a:gd name="T18" fmla="*/ 56 w 110"/>
                  <a:gd name="T19" fmla="*/ 109 h 109"/>
                  <a:gd name="T20" fmla="*/ 56 w 110"/>
                  <a:gd name="T21" fmla="*/ 109 h 109"/>
                  <a:gd name="T22" fmla="*/ 66 w 110"/>
                  <a:gd name="T23" fmla="*/ 109 h 109"/>
                  <a:gd name="T24" fmla="*/ 76 w 110"/>
                  <a:gd name="T25" fmla="*/ 105 h 109"/>
                  <a:gd name="T26" fmla="*/ 86 w 110"/>
                  <a:gd name="T27" fmla="*/ 99 h 109"/>
                  <a:gd name="T28" fmla="*/ 94 w 110"/>
                  <a:gd name="T29" fmla="*/ 93 h 109"/>
                  <a:gd name="T30" fmla="*/ 102 w 110"/>
                  <a:gd name="T31" fmla="*/ 86 h 109"/>
                  <a:gd name="T32" fmla="*/ 106 w 110"/>
                  <a:gd name="T33" fmla="*/ 76 h 109"/>
                  <a:gd name="T34" fmla="*/ 110 w 110"/>
                  <a:gd name="T35" fmla="*/ 66 h 109"/>
                  <a:gd name="T36" fmla="*/ 110 w 110"/>
                  <a:gd name="T37" fmla="*/ 54 h 109"/>
                  <a:gd name="T38" fmla="*/ 110 w 110"/>
                  <a:gd name="T39" fmla="*/ 54 h 109"/>
                  <a:gd name="T40" fmla="*/ 110 w 110"/>
                  <a:gd name="T41" fmla="*/ 44 h 109"/>
                  <a:gd name="T42" fmla="*/ 106 w 110"/>
                  <a:gd name="T43" fmla="*/ 34 h 109"/>
                  <a:gd name="T44" fmla="*/ 102 w 110"/>
                  <a:gd name="T45" fmla="*/ 24 h 109"/>
                  <a:gd name="T46" fmla="*/ 94 w 110"/>
                  <a:gd name="T47" fmla="*/ 16 h 109"/>
                  <a:gd name="T48" fmla="*/ 86 w 110"/>
                  <a:gd name="T49" fmla="*/ 8 h 109"/>
                  <a:gd name="T50" fmla="*/ 76 w 110"/>
                  <a:gd name="T51" fmla="*/ 4 h 109"/>
                  <a:gd name="T52" fmla="*/ 66 w 110"/>
                  <a:gd name="T53" fmla="*/ 0 h 109"/>
                  <a:gd name="T54" fmla="*/ 56 w 110"/>
                  <a:gd name="T55" fmla="*/ 0 h 109"/>
                  <a:gd name="T56" fmla="*/ 56 w 110"/>
                  <a:gd name="T57" fmla="*/ 0 h 109"/>
                  <a:gd name="T58" fmla="*/ 44 w 110"/>
                  <a:gd name="T59" fmla="*/ 0 h 109"/>
                  <a:gd name="T60" fmla="*/ 34 w 110"/>
                  <a:gd name="T61" fmla="*/ 4 h 109"/>
                  <a:gd name="T62" fmla="*/ 24 w 110"/>
                  <a:gd name="T63" fmla="*/ 8 h 109"/>
                  <a:gd name="T64" fmla="*/ 16 w 110"/>
                  <a:gd name="T65" fmla="*/ 16 h 109"/>
                  <a:gd name="T66" fmla="*/ 10 w 110"/>
                  <a:gd name="T67" fmla="*/ 24 h 109"/>
                  <a:gd name="T68" fmla="*/ 4 w 110"/>
                  <a:gd name="T69" fmla="*/ 34 h 109"/>
                  <a:gd name="T70" fmla="*/ 0 w 110"/>
                  <a:gd name="T71" fmla="*/ 44 h 109"/>
                  <a:gd name="T72" fmla="*/ 0 w 110"/>
                  <a:gd name="T73" fmla="*/ 54 h 109"/>
                  <a:gd name="T74" fmla="*/ 0 w 110"/>
                  <a:gd name="T75" fmla="*/ 5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0" h="109">
                    <a:moveTo>
                      <a:pt x="0" y="54"/>
                    </a:moveTo>
                    <a:lnTo>
                      <a:pt x="0" y="54"/>
                    </a:lnTo>
                    <a:lnTo>
                      <a:pt x="0" y="66"/>
                    </a:lnTo>
                    <a:lnTo>
                      <a:pt x="4" y="76"/>
                    </a:lnTo>
                    <a:lnTo>
                      <a:pt x="10" y="86"/>
                    </a:lnTo>
                    <a:lnTo>
                      <a:pt x="16" y="93"/>
                    </a:lnTo>
                    <a:lnTo>
                      <a:pt x="24" y="99"/>
                    </a:lnTo>
                    <a:lnTo>
                      <a:pt x="34" y="105"/>
                    </a:lnTo>
                    <a:lnTo>
                      <a:pt x="44" y="109"/>
                    </a:lnTo>
                    <a:lnTo>
                      <a:pt x="56" y="109"/>
                    </a:lnTo>
                    <a:lnTo>
                      <a:pt x="56" y="109"/>
                    </a:lnTo>
                    <a:lnTo>
                      <a:pt x="66" y="109"/>
                    </a:lnTo>
                    <a:lnTo>
                      <a:pt x="76" y="105"/>
                    </a:lnTo>
                    <a:lnTo>
                      <a:pt x="86" y="99"/>
                    </a:lnTo>
                    <a:lnTo>
                      <a:pt x="94" y="93"/>
                    </a:lnTo>
                    <a:lnTo>
                      <a:pt x="102" y="86"/>
                    </a:lnTo>
                    <a:lnTo>
                      <a:pt x="106" y="76"/>
                    </a:lnTo>
                    <a:lnTo>
                      <a:pt x="110" y="66"/>
                    </a:lnTo>
                    <a:lnTo>
                      <a:pt x="110" y="54"/>
                    </a:lnTo>
                    <a:lnTo>
                      <a:pt x="110" y="54"/>
                    </a:lnTo>
                    <a:lnTo>
                      <a:pt x="110" y="44"/>
                    </a:lnTo>
                    <a:lnTo>
                      <a:pt x="106" y="34"/>
                    </a:lnTo>
                    <a:lnTo>
                      <a:pt x="102" y="24"/>
                    </a:lnTo>
                    <a:lnTo>
                      <a:pt x="94" y="16"/>
                    </a:lnTo>
                    <a:lnTo>
                      <a:pt x="86" y="8"/>
                    </a:lnTo>
                    <a:lnTo>
                      <a:pt x="76" y="4"/>
                    </a:lnTo>
                    <a:lnTo>
                      <a:pt x="6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4" y="4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05">
                <a:extLst>
                  <a:ext uri="{FF2B5EF4-FFF2-40B4-BE49-F238E27FC236}">
                    <a16:creationId xmlns:a16="http://schemas.microsoft.com/office/drawing/2014/main" id="{24087834-0768-1210-428C-01E1E03E9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3" y="3217"/>
                <a:ext cx="112" cy="112"/>
              </a:xfrm>
              <a:custGeom>
                <a:avLst/>
                <a:gdLst>
                  <a:gd name="T0" fmla="*/ 0 w 112"/>
                  <a:gd name="T1" fmla="*/ 56 h 112"/>
                  <a:gd name="T2" fmla="*/ 0 w 112"/>
                  <a:gd name="T3" fmla="*/ 56 h 112"/>
                  <a:gd name="T4" fmla="*/ 2 w 112"/>
                  <a:gd name="T5" fmla="*/ 68 h 112"/>
                  <a:gd name="T6" fmla="*/ 6 w 112"/>
                  <a:gd name="T7" fmla="*/ 78 h 112"/>
                  <a:gd name="T8" fmla="*/ 10 w 112"/>
                  <a:gd name="T9" fmla="*/ 86 h 112"/>
                  <a:gd name="T10" fmla="*/ 16 w 112"/>
                  <a:gd name="T11" fmla="*/ 96 h 112"/>
                  <a:gd name="T12" fmla="*/ 26 w 112"/>
                  <a:gd name="T13" fmla="*/ 102 h 112"/>
                  <a:gd name="T14" fmla="*/ 34 w 112"/>
                  <a:gd name="T15" fmla="*/ 108 h 112"/>
                  <a:gd name="T16" fmla="*/ 46 w 112"/>
                  <a:gd name="T17" fmla="*/ 110 h 112"/>
                  <a:gd name="T18" fmla="*/ 56 w 112"/>
                  <a:gd name="T19" fmla="*/ 112 h 112"/>
                  <a:gd name="T20" fmla="*/ 56 w 112"/>
                  <a:gd name="T21" fmla="*/ 112 h 112"/>
                  <a:gd name="T22" fmla="*/ 68 w 112"/>
                  <a:gd name="T23" fmla="*/ 110 h 112"/>
                  <a:gd name="T24" fmla="*/ 78 w 112"/>
                  <a:gd name="T25" fmla="*/ 108 h 112"/>
                  <a:gd name="T26" fmla="*/ 88 w 112"/>
                  <a:gd name="T27" fmla="*/ 102 h 112"/>
                  <a:gd name="T28" fmla="*/ 96 w 112"/>
                  <a:gd name="T29" fmla="*/ 96 h 112"/>
                  <a:gd name="T30" fmla="*/ 102 w 112"/>
                  <a:gd name="T31" fmla="*/ 86 h 112"/>
                  <a:gd name="T32" fmla="*/ 108 w 112"/>
                  <a:gd name="T33" fmla="*/ 78 h 112"/>
                  <a:gd name="T34" fmla="*/ 110 w 112"/>
                  <a:gd name="T35" fmla="*/ 68 h 112"/>
                  <a:gd name="T36" fmla="*/ 112 w 112"/>
                  <a:gd name="T37" fmla="*/ 56 h 112"/>
                  <a:gd name="T38" fmla="*/ 112 w 112"/>
                  <a:gd name="T39" fmla="*/ 56 h 112"/>
                  <a:gd name="T40" fmla="*/ 110 w 112"/>
                  <a:gd name="T41" fmla="*/ 44 h 112"/>
                  <a:gd name="T42" fmla="*/ 108 w 112"/>
                  <a:gd name="T43" fmla="*/ 34 h 112"/>
                  <a:gd name="T44" fmla="*/ 102 w 112"/>
                  <a:gd name="T45" fmla="*/ 24 h 112"/>
                  <a:gd name="T46" fmla="*/ 96 w 112"/>
                  <a:gd name="T47" fmla="*/ 16 h 112"/>
                  <a:gd name="T48" fmla="*/ 88 w 112"/>
                  <a:gd name="T49" fmla="*/ 10 h 112"/>
                  <a:gd name="T50" fmla="*/ 78 w 112"/>
                  <a:gd name="T51" fmla="*/ 4 h 112"/>
                  <a:gd name="T52" fmla="*/ 68 w 112"/>
                  <a:gd name="T53" fmla="*/ 2 h 112"/>
                  <a:gd name="T54" fmla="*/ 56 w 112"/>
                  <a:gd name="T55" fmla="*/ 0 h 112"/>
                  <a:gd name="T56" fmla="*/ 56 w 112"/>
                  <a:gd name="T57" fmla="*/ 0 h 112"/>
                  <a:gd name="T58" fmla="*/ 46 w 112"/>
                  <a:gd name="T59" fmla="*/ 2 h 112"/>
                  <a:gd name="T60" fmla="*/ 34 w 112"/>
                  <a:gd name="T61" fmla="*/ 4 h 112"/>
                  <a:gd name="T62" fmla="*/ 26 w 112"/>
                  <a:gd name="T63" fmla="*/ 10 h 112"/>
                  <a:gd name="T64" fmla="*/ 16 w 112"/>
                  <a:gd name="T65" fmla="*/ 16 h 112"/>
                  <a:gd name="T66" fmla="*/ 10 w 112"/>
                  <a:gd name="T67" fmla="*/ 24 h 112"/>
                  <a:gd name="T68" fmla="*/ 6 w 112"/>
                  <a:gd name="T69" fmla="*/ 34 h 112"/>
                  <a:gd name="T70" fmla="*/ 2 w 112"/>
                  <a:gd name="T71" fmla="*/ 44 h 112"/>
                  <a:gd name="T72" fmla="*/ 0 w 112"/>
                  <a:gd name="T73" fmla="*/ 56 h 112"/>
                  <a:gd name="T74" fmla="*/ 0 w 112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12">
                    <a:moveTo>
                      <a:pt x="0" y="56"/>
                    </a:moveTo>
                    <a:lnTo>
                      <a:pt x="0" y="56"/>
                    </a:lnTo>
                    <a:lnTo>
                      <a:pt x="2" y="68"/>
                    </a:lnTo>
                    <a:lnTo>
                      <a:pt x="6" y="78"/>
                    </a:lnTo>
                    <a:lnTo>
                      <a:pt x="10" y="86"/>
                    </a:lnTo>
                    <a:lnTo>
                      <a:pt x="16" y="96"/>
                    </a:lnTo>
                    <a:lnTo>
                      <a:pt x="26" y="102"/>
                    </a:lnTo>
                    <a:lnTo>
                      <a:pt x="34" y="108"/>
                    </a:lnTo>
                    <a:lnTo>
                      <a:pt x="46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8" y="110"/>
                    </a:lnTo>
                    <a:lnTo>
                      <a:pt x="78" y="108"/>
                    </a:lnTo>
                    <a:lnTo>
                      <a:pt x="88" y="102"/>
                    </a:lnTo>
                    <a:lnTo>
                      <a:pt x="96" y="96"/>
                    </a:lnTo>
                    <a:lnTo>
                      <a:pt x="102" y="86"/>
                    </a:lnTo>
                    <a:lnTo>
                      <a:pt x="108" y="78"/>
                    </a:lnTo>
                    <a:lnTo>
                      <a:pt x="110" y="68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4" y="4"/>
                    </a:lnTo>
                    <a:lnTo>
                      <a:pt x="26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6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06">
                <a:extLst>
                  <a:ext uri="{FF2B5EF4-FFF2-40B4-BE49-F238E27FC236}">
                    <a16:creationId xmlns:a16="http://schemas.microsoft.com/office/drawing/2014/main" id="{7D3AA0B0-1784-2114-D66A-04E698E74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0" y="3530"/>
                <a:ext cx="104" cy="103"/>
              </a:xfrm>
              <a:custGeom>
                <a:avLst/>
                <a:gdLst>
                  <a:gd name="T0" fmla="*/ 0 w 104"/>
                  <a:gd name="T1" fmla="*/ 51 h 103"/>
                  <a:gd name="T2" fmla="*/ 0 w 104"/>
                  <a:gd name="T3" fmla="*/ 51 h 103"/>
                  <a:gd name="T4" fmla="*/ 2 w 104"/>
                  <a:gd name="T5" fmla="*/ 61 h 103"/>
                  <a:gd name="T6" fmla="*/ 4 w 104"/>
                  <a:gd name="T7" fmla="*/ 71 h 103"/>
                  <a:gd name="T8" fmla="*/ 10 w 104"/>
                  <a:gd name="T9" fmla="*/ 79 h 103"/>
                  <a:gd name="T10" fmla="*/ 16 w 104"/>
                  <a:gd name="T11" fmla="*/ 87 h 103"/>
                  <a:gd name="T12" fmla="*/ 24 w 104"/>
                  <a:gd name="T13" fmla="*/ 93 h 103"/>
                  <a:gd name="T14" fmla="*/ 32 w 104"/>
                  <a:gd name="T15" fmla="*/ 99 h 103"/>
                  <a:gd name="T16" fmla="*/ 42 w 104"/>
                  <a:gd name="T17" fmla="*/ 101 h 103"/>
                  <a:gd name="T18" fmla="*/ 52 w 104"/>
                  <a:gd name="T19" fmla="*/ 103 h 103"/>
                  <a:gd name="T20" fmla="*/ 52 w 104"/>
                  <a:gd name="T21" fmla="*/ 103 h 103"/>
                  <a:gd name="T22" fmla="*/ 62 w 104"/>
                  <a:gd name="T23" fmla="*/ 101 h 103"/>
                  <a:gd name="T24" fmla="*/ 72 w 104"/>
                  <a:gd name="T25" fmla="*/ 99 h 103"/>
                  <a:gd name="T26" fmla="*/ 82 w 104"/>
                  <a:gd name="T27" fmla="*/ 93 h 103"/>
                  <a:gd name="T28" fmla="*/ 90 w 104"/>
                  <a:gd name="T29" fmla="*/ 87 h 103"/>
                  <a:gd name="T30" fmla="*/ 96 w 104"/>
                  <a:gd name="T31" fmla="*/ 79 h 103"/>
                  <a:gd name="T32" fmla="*/ 100 w 104"/>
                  <a:gd name="T33" fmla="*/ 71 h 103"/>
                  <a:gd name="T34" fmla="*/ 104 w 104"/>
                  <a:gd name="T35" fmla="*/ 61 h 103"/>
                  <a:gd name="T36" fmla="*/ 104 w 104"/>
                  <a:gd name="T37" fmla="*/ 51 h 103"/>
                  <a:gd name="T38" fmla="*/ 104 w 104"/>
                  <a:gd name="T39" fmla="*/ 51 h 103"/>
                  <a:gd name="T40" fmla="*/ 104 w 104"/>
                  <a:gd name="T41" fmla="*/ 39 h 103"/>
                  <a:gd name="T42" fmla="*/ 100 w 104"/>
                  <a:gd name="T43" fmla="*/ 31 h 103"/>
                  <a:gd name="T44" fmla="*/ 96 w 104"/>
                  <a:gd name="T45" fmla="*/ 21 h 103"/>
                  <a:gd name="T46" fmla="*/ 90 w 104"/>
                  <a:gd name="T47" fmla="*/ 14 h 103"/>
                  <a:gd name="T48" fmla="*/ 82 w 104"/>
                  <a:gd name="T49" fmla="*/ 8 h 103"/>
                  <a:gd name="T50" fmla="*/ 72 w 104"/>
                  <a:gd name="T51" fmla="*/ 4 h 103"/>
                  <a:gd name="T52" fmla="*/ 62 w 104"/>
                  <a:gd name="T53" fmla="*/ 0 h 103"/>
                  <a:gd name="T54" fmla="*/ 52 w 104"/>
                  <a:gd name="T55" fmla="*/ 0 h 103"/>
                  <a:gd name="T56" fmla="*/ 52 w 104"/>
                  <a:gd name="T57" fmla="*/ 0 h 103"/>
                  <a:gd name="T58" fmla="*/ 42 w 104"/>
                  <a:gd name="T59" fmla="*/ 0 h 103"/>
                  <a:gd name="T60" fmla="*/ 32 w 104"/>
                  <a:gd name="T61" fmla="*/ 4 h 103"/>
                  <a:gd name="T62" fmla="*/ 24 w 104"/>
                  <a:gd name="T63" fmla="*/ 8 h 103"/>
                  <a:gd name="T64" fmla="*/ 16 w 104"/>
                  <a:gd name="T65" fmla="*/ 14 h 103"/>
                  <a:gd name="T66" fmla="*/ 10 w 104"/>
                  <a:gd name="T67" fmla="*/ 21 h 103"/>
                  <a:gd name="T68" fmla="*/ 4 w 104"/>
                  <a:gd name="T69" fmla="*/ 31 h 103"/>
                  <a:gd name="T70" fmla="*/ 2 w 104"/>
                  <a:gd name="T71" fmla="*/ 39 h 103"/>
                  <a:gd name="T72" fmla="*/ 0 w 104"/>
                  <a:gd name="T73" fmla="*/ 51 h 103"/>
                  <a:gd name="T74" fmla="*/ 0 w 104"/>
                  <a:gd name="T75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0" y="51"/>
                    </a:moveTo>
                    <a:lnTo>
                      <a:pt x="0" y="51"/>
                    </a:lnTo>
                    <a:lnTo>
                      <a:pt x="2" y="61"/>
                    </a:lnTo>
                    <a:lnTo>
                      <a:pt x="4" y="71"/>
                    </a:lnTo>
                    <a:lnTo>
                      <a:pt x="10" y="79"/>
                    </a:lnTo>
                    <a:lnTo>
                      <a:pt x="16" y="87"/>
                    </a:lnTo>
                    <a:lnTo>
                      <a:pt x="24" y="93"/>
                    </a:lnTo>
                    <a:lnTo>
                      <a:pt x="32" y="99"/>
                    </a:lnTo>
                    <a:lnTo>
                      <a:pt x="42" y="101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62" y="101"/>
                    </a:lnTo>
                    <a:lnTo>
                      <a:pt x="72" y="99"/>
                    </a:lnTo>
                    <a:lnTo>
                      <a:pt x="82" y="93"/>
                    </a:lnTo>
                    <a:lnTo>
                      <a:pt x="90" y="87"/>
                    </a:lnTo>
                    <a:lnTo>
                      <a:pt x="96" y="79"/>
                    </a:lnTo>
                    <a:lnTo>
                      <a:pt x="100" y="71"/>
                    </a:lnTo>
                    <a:lnTo>
                      <a:pt x="104" y="61"/>
                    </a:lnTo>
                    <a:lnTo>
                      <a:pt x="104" y="51"/>
                    </a:lnTo>
                    <a:lnTo>
                      <a:pt x="104" y="51"/>
                    </a:lnTo>
                    <a:lnTo>
                      <a:pt x="104" y="39"/>
                    </a:lnTo>
                    <a:lnTo>
                      <a:pt x="100" y="31"/>
                    </a:lnTo>
                    <a:lnTo>
                      <a:pt x="96" y="21"/>
                    </a:lnTo>
                    <a:lnTo>
                      <a:pt x="90" y="14"/>
                    </a:lnTo>
                    <a:lnTo>
                      <a:pt x="82" y="8"/>
                    </a:lnTo>
                    <a:lnTo>
                      <a:pt x="72" y="4"/>
                    </a:lnTo>
                    <a:lnTo>
                      <a:pt x="6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2" y="0"/>
                    </a:lnTo>
                    <a:lnTo>
                      <a:pt x="32" y="4"/>
                    </a:lnTo>
                    <a:lnTo>
                      <a:pt x="24" y="8"/>
                    </a:lnTo>
                    <a:lnTo>
                      <a:pt x="16" y="14"/>
                    </a:lnTo>
                    <a:lnTo>
                      <a:pt x="10" y="21"/>
                    </a:lnTo>
                    <a:lnTo>
                      <a:pt x="4" y="31"/>
                    </a:lnTo>
                    <a:lnTo>
                      <a:pt x="2" y="39"/>
                    </a:lnTo>
                    <a:lnTo>
                      <a:pt x="0" y="51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520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Line 107">
                <a:extLst>
                  <a:ext uri="{FF2B5EF4-FFF2-40B4-BE49-F238E27FC236}">
                    <a16:creationId xmlns:a16="http://schemas.microsoft.com/office/drawing/2014/main" id="{DEF679D9-F428-6A2A-B6CD-23C7F657C9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63" y="808"/>
                <a:ext cx="397" cy="822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Line 108">
                <a:extLst>
                  <a:ext uri="{FF2B5EF4-FFF2-40B4-BE49-F238E27FC236}">
                    <a16:creationId xmlns:a16="http://schemas.microsoft.com/office/drawing/2014/main" id="{39A7C544-6D11-ACCF-60D6-807447815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60" y="725"/>
                <a:ext cx="248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Line 109">
                <a:extLst>
                  <a:ext uri="{FF2B5EF4-FFF2-40B4-BE49-F238E27FC236}">
                    <a16:creationId xmlns:a16="http://schemas.microsoft.com/office/drawing/2014/main" id="{4556C0F8-D308-B66A-FA1B-D1955DC2BA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0" y="1557"/>
                <a:ext cx="266" cy="436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Line 110">
                <a:extLst>
                  <a:ext uri="{FF2B5EF4-FFF2-40B4-BE49-F238E27FC236}">
                    <a16:creationId xmlns:a16="http://schemas.microsoft.com/office/drawing/2014/main" id="{BA3D2996-C974-9B11-D7E3-8A91CB981D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6" y="1497"/>
                <a:ext cx="156" cy="0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Line 111">
                <a:extLst>
                  <a:ext uri="{FF2B5EF4-FFF2-40B4-BE49-F238E27FC236}">
                    <a16:creationId xmlns:a16="http://schemas.microsoft.com/office/drawing/2014/main" id="{6732C627-8731-2773-FBDD-92546930CD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2" y="2214"/>
                <a:ext cx="230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Line 112">
                <a:extLst>
                  <a:ext uri="{FF2B5EF4-FFF2-40B4-BE49-F238E27FC236}">
                    <a16:creationId xmlns:a16="http://schemas.microsoft.com/office/drawing/2014/main" id="{7A2EADB2-FFD9-62B7-4206-85B496158F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64" y="2271"/>
                <a:ext cx="116" cy="313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Line 113">
                <a:extLst>
                  <a:ext uri="{FF2B5EF4-FFF2-40B4-BE49-F238E27FC236}">
                    <a16:creationId xmlns:a16="http://schemas.microsoft.com/office/drawing/2014/main" id="{314F74F3-78E9-4E66-5CE9-0343C35C87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2" y="2707"/>
                <a:ext cx="148" cy="108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Line 114">
                <a:extLst>
                  <a:ext uri="{FF2B5EF4-FFF2-40B4-BE49-F238E27FC236}">
                    <a16:creationId xmlns:a16="http://schemas.microsoft.com/office/drawing/2014/main" id="{309E1209-75AD-60BC-BE14-179B2739A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18" y="2871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FD970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Line 115">
                <a:extLst>
                  <a:ext uri="{FF2B5EF4-FFF2-40B4-BE49-F238E27FC236}">
                    <a16:creationId xmlns:a16="http://schemas.microsoft.com/office/drawing/2014/main" id="{EB6D9EC9-82B4-64C2-C4EB-A5E5651F30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7" y="3336"/>
                <a:ext cx="243" cy="196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Line 116">
                <a:extLst>
                  <a:ext uri="{FF2B5EF4-FFF2-40B4-BE49-F238E27FC236}">
                    <a16:creationId xmlns:a16="http://schemas.microsoft.com/office/drawing/2014/main" id="{9D043F31-B4C1-24D1-459F-31FD1DB1F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8" y="3581"/>
                <a:ext cx="296" cy="0"/>
              </a:xfrm>
              <a:prstGeom prst="line">
                <a:avLst/>
              </a:prstGeom>
              <a:noFill/>
              <a:ln w="19050">
                <a:solidFill>
                  <a:srgbClr val="0520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78" name="Picture 77" descr="A group of people in a row&#10;&#10;Description automatically generated">
              <a:extLst>
                <a:ext uri="{FF2B5EF4-FFF2-40B4-BE49-F238E27FC236}">
                  <a16:creationId xmlns:a16="http://schemas.microsoft.com/office/drawing/2014/main" id="{8AEC6C35-9C91-2ED1-0E14-9A5BABD83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3154" y="2884306"/>
              <a:ext cx="1013946" cy="1019254"/>
            </a:xfrm>
            <a:prstGeom prst="rect">
              <a:avLst/>
            </a:prstGeom>
          </p:spPr>
        </p:pic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BE19847A-441C-A912-0E3E-51723C9179C5}"/>
                </a:ext>
              </a:extLst>
            </p:cNvPr>
            <p:cNvSpPr txBox="1"/>
            <p:nvPr/>
          </p:nvSpPr>
          <p:spPr>
            <a:xfrm>
              <a:off x="7226032" y="774235"/>
              <a:ext cx="3755234" cy="1374735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Learning Objective:</a:t>
              </a:r>
            </a:p>
            <a:p>
              <a:pPr>
                <a:lnSpc>
                  <a:spcPts val="1900"/>
                </a:lnSpc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Navigate essential digital tools and understand key workplace policies and compliance requirements.</a:t>
              </a:r>
            </a:p>
            <a:p>
              <a:pPr marL="0" marR="0">
                <a:lnSpc>
                  <a:spcPts val="2000"/>
                </a:lnSpc>
              </a:pPr>
              <a:r>
                <a:rPr lang="en-US" sz="1600" kern="100" dirty="0">
                  <a:solidFill>
                    <a:srgbClr val="05205A"/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marL="0" marR="0">
                <a:lnSpc>
                  <a:spcPts val="2000"/>
                </a:lnSpc>
              </a:pPr>
              <a:r>
                <a:rPr lang="en-US" sz="18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endParaRPr lang="en-US" sz="4500" b="1" dirty="0">
                <a:solidFill>
                  <a:srgbClr val="05205A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C50612B-0813-38CF-E752-BAC281645F09}"/>
                </a:ext>
              </a:extLst>
            </p:cNvPr>
            <p:cNvSpPr txBox="1"/>
            <p:nvPr/>
          </p:nvSpPr>
          <p:spPr>
            <a:xfrm>
              <a:off x="7229662" y="1867109"/>
              <a:ext cx="3755234" cy="1723549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/>
              <a:r>
                <a:rPr lang="en-US" sz="1600" b="1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Instructor Activities:</a:t>
              </a:r>
              <a:endParaRPr lang="en-US" sz="1600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Live walkthrough of key platforms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Policy &amp; compliance highlights</a:t>
              </a:r>
            </a:p>
            <a:p>
              <a:pPr marR="0" lvl="0">
                <a:lnSpc>
                  <a:spcPts val="17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IT support introduction</a:t>
              </a:r>
            </a:p>
            <a:p>
              <a:endParaRPr lang="en-US" sz="4500" b="1" dirty="0">
                <a:solidFill>
                  <a:srgbClr val="05205A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48FA42B-5FC5-AB8E-E529-B18E9F2938E5}"/>
                </a:ext>
              </a:extLst>
            </p:cNvPr>
            <p:cNvSpPr txBox="1"/>
            <p:nvPr/>
          </p:nvSpPr>
          <p:spPr>
            <a:xfrm>
              <a:off x="7246071" y="3006537"/>
              <a:ext cx="3755234" cy="922497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18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Learner Activities:</a:t>
              </a:r>
              <a:endParaRPr lang="en-US" sz="1600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Hands-on system setup activity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Policy scenario discussion — 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"What would you do if…?"</a:t>
              </a:r>
              <a:endParaRPr lang="en-US" sz="12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2" name="Picture 271" descr="A white target with a yellow arrow in the center&#10;&#10;Description automatically generated">
              <a:extLst>
                <a:ext uri="{FF2B5EF4-FFF2-40B4-BE49-F238E27FC236}">
                  <a16:creationId xmlns:a16="http://schemas.microsoft.com/office/drawing/2014/main" id="{6D489D31-CBE7-792E-1F2B-F276E515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4293" y="829129"/>
              <a:ext cx="718298" cy="685499"/>
            </a:xfrm>
            <a:prstGeom prst="rect">
              <a:avLst/>
            </a:prstGeom>
          </p:spPr>
        </p:pic>
        <p:pic>
          <p:nvPicPr>
            <p:cNvPr id="276" name="Picture 275" descr="A white line drawing of a checklist&#10;&#10;Description automatically generated">
              <a:extLst>
                <a:ext uri="{FF2B5EF4-FFF2-40B4-BE49-F238E27FC236}">
                  <a16:creationId xmlns:a16="http://schemas.microsoft.com/office/drawing/2014/main" id="{217743EA-682C-918F-5BD3-96091911A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6482" y="4190924"/>
              <a:ext cx="744116" cy="735178"/>
            </a:xfrm>
            <a:prstGeom prst="rect">
              <a:avLst/>
            </a:prstGeom>
          </p:spPr>
        </p:pic>
        <p:pic>
          <p:nvPicPr>
            <p:cNvPr id="278" name="Picture 277" descr="A white outline of a book&#10;&#10;Description automatically generated">
              <a:extLst>
                <a:ext uri="{FF2B5EF4-FFF2-40B4-BE49-F238E27FC236}">
                  <a16:creationId xmlns:a16="http://schemas.microsoft.com/office/drawing/2014/main" id="{9EFB8127-571B-7180-9227-498674E8F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675" y="5336089"/>
              <a:ext cx="748278" cy="739290"/>
            </a:xfrm>
            <a:prstGeom prst="rect">
              <a:avLst/>
            </a:prstGeom>
          </p:spPr>
        </p:pic>
        <p:pic>
          <p:nvPicPr>
            <p:cNvPr id="280" name="Picture 279" descr="A white outline of a person pointing at a white board&#10;&#10;Description automatically generated">
              <a:extLst>
                <a:ext uri="{FF2B5EF4-FFF2-40B4-BE49-F238E27FC236}">
                  <a16:creationId xmlns:a16="http://schemas.microsoft.com/office/drawing/2014/main" id="{B22CF062-9D7B-AB59-4404-B9A718DBE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0243" y="2007368"/>
              <a:ext cx="680926" cy="672746"/>
            </a:xfrm>
            <a:prstGeom prst="rect">
              <a:avLst/>
            </a:prstGeom>
          </p:spPr>
        </p:pic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7ABCCEEE-0392-A3EA-82AE-C028B4F5D424}"/>
                </a:ext>
              </a:extLst>
            </p:cNvPr>
            <p:cNvSpPr txBox="1"/>
            <p:nvPr/>
          </p:nvSpPr>
          <p:spPr>
            <a:xfrm>
              <a:off x="7269373" y="4223978"/>
              <a:ext cx="3755234" cy="743217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2000"/>
                </a:lnSpc>
              </a:pPr>
              <a:r>
                <a:rPr lang="en-US" sz="1600" b="1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Assessment:</a:t>
              </a:r>
              <a:endParaRPr lang="en-US" sz="1600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Technology setup checklist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Compliance quick quiz </a:t>
              </a:r>
              <a:r>
                <a:rPr lang="en-US" sz="1200" i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(5 questions)</a:t>
              </a:r>
              <a:endParaRPr lang="en-US" sz="12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3C1D52BC-4184-9956-6C74-AA6ED0A4F297}"/>
                </a:ext>
              </a:extLst>
            </p:cNvPr>
            <p:cNvSpPr txBox="1"/>
            <p:nvPr/>
          </p:nvSpPr>
          <p:spPr>
            <a:xfrm>
              <a:off x="7279013" y="5298714"/>
              <a:ext cx="3755234" cy="1005403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>
                <a:lnSpc>
                  <a:spcPts val="2000"/>
                </a:lnSpc>
              </a:pPr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Materials: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Technology setup guide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Policy quick reference card</a:t>
              </a:r>
            </a:p>
            <a:p>
              <a:pPr marL="0" marR="0"/>
              <a:endParaRPr lang="en-US" sz="16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 descr="A computer screen with a gear and check mark&#10;&#10;Description automatically generated">
              <a:extLst>
                <a:ext uri="{FF2B5EF4-FFF2-40B4-BE49-F238E27FC236}">
                  <a16:creationId xmlns:a16="http://schemas.microsoft.com/office/drawing/2014/main" id="{6D42353E-5AF1-2DD0-EEEB-4341E151F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897" y="2485664"/>
              <a:ext cx="3171825" cy="3133725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297D83-A61B-167B-F907-C09A2C49E4F3}"/>
              </a:ext>
            </a:extLst>
          </p:cNvPr>
          <p:cNvGrpSpPr/>
          <p:nvPr/>
        </p:nvGrpSpPr>
        <p:grpSpPr>
          <a:xfrm>
            <a:off x="11432345" y="-361"/>
            <a:ext cx="763588" cy="1454150"/>
            <a:chOff x="11432345" y="-361"/>
            <a:chExt cx="763588" cy="1454150"/>
          </a:xfrm>
        </p:grpSpPr>
        <p:sp>
          <p:nvSpPr>
            <p:cNvPr id="9" name="Freeform 89">
              <a:extLst>
                <a:ext uri="{FF2B5EF4-FFF2-40B4-BE49-F238E27FC236}">
                  <a16:creationId xmlns:a16="http://schemas.microsoft.com/office/drawing/2014/main" id="{A00B15AD-80A5-7398-D593-A6F69F2F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2345" y="-361"/>
              <a:ext cx="763588" cy="1454150"/>
            </a:xfrm>
            <a:custGeom>
              <a:avLst/>
              <a:gdLst>
                <a:gd name="T0" fmla="*/ 481 w 481"/>
                <a:gd name="T1" fmla="*/ 0 h 916"/>
                <a:gd name="T2" fmla="*/ 481 w 481"/>
                <a:gd name="T3" fmla="*/ 0 h 916"/>
                <a:gd name="T4" fmla="*/ 0 w 481"/>
                <a:gd name="T5" fmla="*/ 0 h 916"/>
                <a:gd name="T6" fmla="*/ 0 w 481"/>
                <a:gd name="T7" fmla="*/ 0 h 916"/>
                <a:gd name="T8" fmla="*/ 2 w 481"/>
                <a:gd name="T9" fmla="*/ 40 h 916"/>
                <a:gd name="T10" fmla="*/ 6 w 481"/>
                <a:gd name="T11" fmla="*/ 94 h 916"/>
                <a:gd name="T12" fmla="*/ 14 w 481"/>
                <a:gd name="T13" fmla="*/ 157 h 916"/>
                <a:gd name="T14" fmla="*/ 28 w 481"/>
                <a:gd name="T15" fmla="*/ 231 h 916"/>
                <a:gd name="T16" fmla="*/ 36 w 481"/>
                <a:gd name="T17" fmla="*/ 271 h 916"/>
                <a:gd name="T18" fmla="*/ 46 w 481"/>
                <a:gd name="T19" fmla="*/ 313 h 916"/>
                <a:gd name="T20" fmla="*/ 58 w 481"/>
                <a:gd name="T21" fmla="*/ 354 h 916"/>
                <a:gd name="T22" fmla="*/ 70 w 481"/>
                <a:gd name="T23" fmla="*/ 396 h 916"/>
                <a:gd name="T24" fmla="*/ 86 w 481"/>
                <a:gd name="T25" fmla="*/ 440 h 916"/>
                <a:gd name="T26" fmla="*/ 104 w 481"/>
                <a:gd name="T27" fmla="*/ 486 h 916"/>
                <a:gd name="T28" fmla="*/ 124 w 481"/>
                <a:gd name="T29" fmla="*/ 530 h 916"/>
                <a:gd name="T30" fmla="*/ 148 w 481"/>
                <a:gd name="T31" fmla="*/ 575 h 916"/>
                <a:gd name="T32" fmla="*/ 148 w 481"/>
                <a:gd name="T33" fmla="*/ 575 h 916"/>
                <a:gd name="T34" fmla="*/ 169 w 481"/>
                <a:gd name="T35" fmla="*/ 615 h 916"/>
                <a:gd name="T36" fmla="*/ 193 w 481"/>
                <a:gd name="T37" fmla="*/ 653 h 916"/>
                <a:gd name="T38" fmla="*/ 217 w 481"/>
                <a:gd name="T39" fmla="*/ 689 h 916"/>
                <a:gd name="T40" fmla="*/ 241 w 481"/>
                <a:gd name="T41" fmla="*/ 719 h 916"/>
                <a:gd name="T42" fmla="*/ 267 w 481"/>
                <a:gd name="T43" fmla="*/ 749 h 916"/>
                <a:gd name="T44" fmla="*/ 291 w 481"/>
                <a:gd name="T45" fmla="*/ 774 h 916"/>
                <a:gd name="T46" fmla="*/ 313 w 481"/>
                <a:gd name="T47" fmla="*/ 798 h 916"/>
                <a:gd name="T48" fmla="*/ 337 w 481"/>
                <a:gd name="T49" fmla="*/ 820 h 916"/>
                <a:gd name="T50" fmla="*/ 359 w 481"/>
                <a:gd name="T51" fmla="*/ 838 h 916"/>
                <a:gd name="T52" fmla="*/ 381 w 481"/>
                <a:gd name="T53" fmla="*/ 856 h 916"/>
                <a:gd name="T54" fmla="*/ 421 w 481"/>
                <a:gd name="T55" fmla="*/ 882 h 916"/>
                <a:gd name="T56" fmla="*/ 455 w 481"/>
                <a:gd name="T57" fmla="*/ 902 h 916"/>
                <a:gd name="T58" fmla="*/ 481 w 481"/>
                <a:gd name="T59" fmla="*/ 916 h 916"/>
                <a:gd name="T60" fmla="*/ 481 w 481"/>
                <a:gd name="T61" fmla="*/ 916 h 916"/>
                <a:gd name="T62" fmla="*/ 481 w 481"/>
                <a:gd name="T63" fmla="*/ 0 h 916"/>
                <a:gd name="T64" fmla="*/ 481 w 481"/>
                <a:gd name="T65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1" h="916">
                  <a:moveTo>
                    <a:pt x="481" y="0"/>
                  </a:moveTo>
                  <a:lnTo>
                    <a:pt x="48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6" y="94"/>
                  </a:lnTo>
                  <a:lnTo>
                    <a:pt x="14" y="157"/>
                  </a:lnTo>
                  <a:lnTo>
                    <a:pt x="28" y="231"/>
                  </a:lnTo>
                  <a:lnTo>
                    <a:pt x="36" y="271"/>
                  </a:lnTo>
                  <a:lnTo>
                    <a:pt x="46" y="313"/>
                  </a:lnTo>
                  <a:lnTo>
                    <a:pt x="58" y="354"/>
                  </a:lnTo>
                  <a:lnTo>
                    <a:pt x="70" y="396"/>
                  </a:lnTo>
                  <a:lnTo>
                    <a:pt x="86" y="440"/>
                  </a:lnTo>
                  <a:lnTo>
                    <a:pt x="104" y="486"/>
                  </a:lnTo>
                  <a:lnTo>
                    <a:pt x="124" y="530"/>
                  </a:lnTo>
                  <a:lnTo>
                    <a:pt x="148" y="575"/>
                  </a:lnTo>
                  <a:lnTo>
                    <a:pt x="148" y="575"/>
                  </a:lnTo>
                  <a:lnTo>
                    <a:pt x="169" y="615"/>
                  </a:lnTo>
                  <a:lnTo>
                    <a:pt x="193" y="653"/>
                  </a:lnTo>
                  <a:lnTo>
                    <a:pt x="217" y="689"/>
                  </a:lnTo>
                  <a:lnTo>
                    <a:pt x="241" y="719"/>
                  </a:lnTo>
                  <a:lnTo>
                    <a:pt x="267" y="749"/>
                  </a:lnTo>
                  <a:lnTo>
                    <a:pt x="291" y="774"/>
                  </a:lnTo>
                  <a:lnTo>
                    <a:pt x="313" y="798"/>
                  </a:lnTo>
                  <a:lnTo>
                    <a:pt x="337" y="820"/>
                  </a:lnTo>
                  <a:lnTo>
                    <a:pt x="359" y="838"/>
                  </a:lnTo>
                  <a:lnTo>
                    <a:pt x="381" y="856"/>
                  </a:lnTo>
                  <a:lnTo>
                    <a:pt x="421" y="882"/>
                  </a:lnTo>
                  <a:lnTo>
                    <a:pt x="455" y="902"/>
                  </a:lnTo>
                  <a:lnTo>
                    <a:pt x="481" y="916"/>
                  </a:lnTo>
                  <a:lnTo>
                    <a:pt x="481" y="916"/>
                  </a:lnTo>
                  <a:lnTo>
                    <a:pt x="481" y="0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0">
              <a:extLst>
                <a:ext uri="{FF2B5EF4-FFF2-40B4-BE49-F238E27FC236}">
                  <a16:creationId xmlns:a16="http://schemas.microsoft.com/office/drawing/2014/main" id="{63A70BCF-E60C-6DC0-BCB8-F68C14A09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7770" y="-361"/>
              <a:ext cx="538163" cy="1179513"/>
            </a:xfrm>
            <a:custGeom>
              <a:avLst/>
              <a:gdLst>
                <a:gd name="T0" fmla="*/ 339 w 339"/>
                <a:gd name="T1" fmla="*/ 743 h 743"/>
                <a:gd name="T2" fmla="*/ 339 w 339"/>
                <a:gd name="T3" fmla="*/ 743 h 743"/>
                <a:gd name="T4" fmla="*/ 305 w 339"/>
                <a:gd name="T5" fmla="*/ 711 h 743"/>
                <a:gd name="T6" fmla="*/ 271 w 339"/>
                <a:gd name="T7" fmla="*/ 675 h 743"/>
                <a:gd name="T8" fmla="*/ 239 w 339"/>
                <a:gd name="T9" fmla="*/ 637 h 743"/>
                <a:gd name="T10" fmla="*/ 209 w 339"/>
                <a:gd name="T11" fmla="*/ 597 h 743"/>
                <a:gd name="T12" fmla="*/ 181 w 339"/>
                <a:gd name="T13" fmla="*/ 555 h 743"/>
                <a:gd name="T14" fmla="*/ 153 w 339"/>
                <a:gd name="T15" fmla="*/ 512 h 743"/>
                <a:gd name="T16" fmla="*/ 129 w 339"/>
                <a:gd name="T17" fmla="*/ 466 h 743"/>
                <a:gd name="T18" fmla="*/ 105 w 339"/>
                <a:gd name="T19" fmla="*/ 418 h 743"/>
                <a:gd name="T20" fmla="*/ 85 w 339"/>
                <a:gd name="T21" fmla="*/ 370 h 743"/>
                <a:gd name="T22" fmla="*/ 65 w 339"/>
                <a:gd name="T23" fmla="*/ 319 h 743"/>
                <a:gd name="T24" fmla="*/ 49 w 339"/>
                <a:gd name="T25" fmla="*/ 269 h 743"/>
                <a:gd name="T26" fmla="*/ 33 w 339"/>
                <a:gd name="T27" fmla="*/ 215 h 743"/>
                <a:gd name="T28" fmla="*/ 21 w 339"/>
                <a:gd name="T29" fmla="*/ 163 h 743"/>
                <a:gd name="T30" fmla="*/ 12 w 339"/>
                <a:gd name="T31" fmla="*/ 109 h 743"/>
                <a:gd name="T32" fmla="*/ 4 w 339"/>
                <a:gd name="T33" fmla="*/ 56 h 743"/>
                <a:gd name="T34" fmla="*/ 0 w 339"/>
                <a:gd name="T3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743">
                  <a:moveTo>
                    <a:pt x="339" y="743"/>
                  </a:moveTo>
                  <a:lnTo>
                    <a:pt x="339" y="743"/>
                  </a:lnTo>
                  <a:lnTo>
                    <a:pt x="305" y="711"/>
                  </a:lnTo>
                  <a:lnTo>
                    <a:pt x="271" y="675"/>
                  </a:lnTo>
                  <a:lnTo>
                    <a:pt x="239" y="637"/>
                  </a:lnTo>
                  <a:lnTo>
                    <a:pt x="209" y="597"/>
                  </a:lnTo>
                  <a:lnTo>
                    <a:pt x="181" y="555"/>
                  </a:lnTo>
                  <a:lnTo>
                    <a:pt x="153" y="512"/>
                  </a:lnTo>
                  <a:lnTo>
                    <a:pt x="129" y="466"/>
                  </a:lnTo>
                  <a:lnTo>
                    <a:pt x="105" y="418"/>
                  </a:lnTo>
                  <a:lnTo>
                    <a:pt x="85" y="370"/>
                  </a:lnTo>
                  <a:lnTo>
                    <a:pt x="65" y="319"/>
                  </a:lnTo>
                  <a:lnTo>
                    <a:pt x="49" y="269"/>
                  </a:lnTo>
                  <a:lnTo>
                    <a:pt x="33" y="215"/>
                  </a:lnTo>
                  <a:lnTo>
                    <a:pt x="21" y="163"/>
                  </a:lnTo>
                  <a:lnTo>
                    <a:pt x="12" y="109"/>
                  </a:lnTo>
                  <a:lnTo>
                    <a:pt x="4" y="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16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1">
              <a:extLst>
                <a:ext uri="{FF2B5EF4-FFF2-40B4-BE49-F238E27FC236}">
                  <a16:creationId xmlns:a16="http://schemas.microsoft.com/office/drawing/2014/main" id="{8A21746C-D83D-0BFF-7DF6-3A5AA1696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7008" y="850539"/>
              <a:ext cx="127000" cy="125413"/>
            </a:xfrm>
            <a:custGeom>
              <a:avLst/>
              <a:gdLst>
                <a:gd name="T0" fmla="*/ 0 w 80"/>
                <a:gd name="T1" fmla="*/ 39 h 79"/>
                <a:gd name="T2" fmla="*/ 0 w 80"/>
                <a:gd name="T3" fmla="*/ 39 h 79"/>
                <a:gd name="T4" fmla="*/ 0 w 80"/>
                <a:gd name="T5" fmla="*/ 47 h 79"/>
                <a:gd name="T6" fmla="*/ 4 w 80"/>
                <a:gd name="T7" fmla="*/ 55 h 79"/>
                <a:gd name="T8" fmla="*/ 6 w 80"/>
                <a:gd name="T9" fmla="*/ 61 h 79"/>
                <a:gd name="T10" fmla="*/ 12 w 80"/>
                <a:gd name="T11" fmla="*/ 67 h 79"/>
                <a:gd name="T12" fmla="*/ 18 w 80"/>
                <a:gd name="T13" fmla="*/ 73 h 79"/>
                <a:gd name="T14" fmla="*/ 24 w 80"/>
                <a:gd name="T15" fmla="*/ 75 h 79"/>
                <a:gd name="T16" fmla="*/ 32 w 80"/>
                <a:gd name="T17" fmla="*/ 79 h 79"/>
                <a:gd name="T18" fmla="*/ 40 w 80"/>
                <a:gd name="T19" fmla="*/ 79 h 79"/>
                <a:gd name="T20" fmla="*/ 40 w 80"/>
                <a:gd name="T21" fmla="*/ 79 h 79"/>
                <a:gd name="T22" fmla="*/ 48 w 80"/>
                <a:gd name="T23" fmla="*/ 79 h 79"/>
                <a:gd name="T24" fmla="*/ 54 w 80"/>
                <a:gd name="T25" fmla="*/ 75 h 79"/>
                <a:gd name="T26" fmla="*/ 62 w 80"/>
                <a:gd name="T27" fmla="*/ 73 h 79"/>
                <a:gd name="T28" fmla="*/ 68 w 80"/>
                <a:gd name="T29" fmla="*/ 67 h 79"/>
                <a:gd name="T30" fmla="*/ 72 w 80"/>
                <a:gd name="T31" fmla="*/ 61 h 79"/>
                <a:gd name="T32" fmla="*/ 76 w 80"/>
                <a:gd name="T33" fmla="*/ 55 h 79"/>
                <a:gd name="T34" fmla="*/ 78 w 80"/>
                <a:gd name="T35" fmla="*/ 47 h 79"/>
                <a:gd name="T36" fmla="*/ 80 w 80"/>
                <a:gd name="T37" fmla="*/ 39 h 79"/>
                <a:gd name="T38" fmla="*/ 80 w 80"/>
                <a:gd name="T39" fmla="*/ 39 h 79"/>
                <a:gd name="T40" fmla="*/ 78 w 80"/>
                <a:gd name="T41" fmla="*/ 31 h 79"/>
                <a:gd name="T42" fmla="*/ 76 w 80"/>
                <a:gd name="T43" fmla="*/ 25 h 79"/>
                <a:gd name="T44" fmla="*/ 72 w 80"/>
                <a:gd name="T45" fmla="*/ 17 h 79"/>
                <a:gd name="T46" fmla="*/ 68 w 80"/>
                <a:gd name="T47" fmla="*/ 11 h 79"/>
                <a:gd name="T48" fmla="*/ 62 w 80"/>
                <a:gd name="T49" fmla="*/ 7 h 79"/>
                <a:gd name="T50" fmla="*/ 54 w 80"/>
                <a:gd name="T51" fmla="*/ 3 h 79"/>
                <a:gd name="T52" fmla="*/ 48 w 80"/>
                <a:gd name="T53" fmla="*/ 2 h 79"/>
                <a:gd name="T54" fmla="*/ 40 w 80"/>
                <a:gd name="T55" fmla="*/ 0 h 79"/>
                <a:gd name="T56" fmla="*/ 40 w 80"/>
                <a:gd name="T57" fmla="*/ 0 h 79"/>
                <a:gd name="T58" fmla="*/ 32 w 80"/>
                <a:gd name="T59" fmla="*/ 2 h 79"/>
                <a:gd name="T60" fmla="*/ 24 w 80"/>
                <a:gd name="T61" fmla="*/ 3 h 79"/>
                <a:gd name="T62" fmla="*/ 18 w 80"/>
                <a:gd name="T63" fmla="*/ 7 h 79"/>
                <a:gd name="T64" fmla="*/ 12 w 80"/>
                <a:gd name="T65" fmla="*/ 11 h 79"/>
                <a:gd name="T66" fmla="*/ 6 w 80"/>
                <a:gd name="T67" fmla="*/ 17 h 79"/>
                <a:gd name="T68" fmla="*/ 4 w 80"/>
                <a:gd name="T69" fmla="*/ 25 h 79"/>
                <a:gd name="T70" fmla="*/ 0 w 80"/>
                <a:gd name="T71" fmla="*/ 31 h 79"/>
                <a:gd name="T72" fmla="*/ 0 w 80"/>
                <a:gd name="T73" fmla="*/ 39 h 79"/>
                <a:gd name="T74" fmla="*/ 0 w 80"/>
                <a:gd name="T7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0" y="39"/>
                  </a:moveTo>
                  <a:lnTo>
                    <a:pt x="0" y="39"/>
                  </a:lnTo>
                  <a:lnTo>
                    <a:pt x="0" y="47"/>
                  </a:lnTo>
                  <a:lnTo>
                    <a:pt x="4" y="55"/>
                  </a:lnTo>
                  <a:lnTo>
                    <a:pt x="6" y="61"/>
                  </a:lnTo>
                  <a:lnTo>
                    <a:pt x="12" y="67"/>
                  </a:lnTo>
                  <a:lnTo>
                    <a:pt x="18" y="73"/>
                  </a:lnTo>
                  <a:lnTo>
                    <a:pt x="24" y="75"/>
                  </a:lnTo>
                  <a:lnTo>
                    <a:pt x="32" y="79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48" y="79"/>
                  </a:lnTo>
                  <a:lnTo>
                    <a:pt x="54" y="75"/>
                  </a:lnTo>
                  <a:lnTo>
                    <a:pt x="62" y="73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6" y="25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4" y="3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3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C9C7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5454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3AF6C-A19C-2C77-D5A9-A1617294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165BDA27-986F-5692-EC80-C89356C8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Freeform 851">
            <a:extLst>
              <a:ext uri="{FF2B5EF4-FFF2-40B4-BE49-F238E27FC236}">
                <a16:creationId xmlns:a16="http://schemas.microsoft.com/office/drawing/2014/main" id="{A1CC21DB-1284-36D1-883B-B019141E076B}"/>
              </a:ext>
            </a:extLst>
          </p:cNvPr>
          <p:cNvSpPr>
            <a:spLocks/>
          </p:cNvSpPr>
          <p:nvPr/>
        </p:nvSpPr>
        <p:spPr bwMode="auto">
          <a:xfrm>
            <a:off x="8324851" y="6467476"/>
            <a:ext cx="3867150" cy="414338"/>
          </a:xfrm>
          <a:custGeom>
            <a:avLst/>
            <a:gdLst>
              <a:gd name="T0" fmla="*/ 56 w 2431"/>
              <a:gd name="T1" fmla="*/ 0 h 261"/>
              <a:gd name="T2" fmla="*/ 56 w 2431"/>
              <a:gd name="T3" fmla="*/ 0 h 261"/>
              <a:gd name="T4" fmla="*/ 2431 w 2431"/>
              <a:gd name="T5" fmla="*/ 0 h 261"/>
              <a:gd name="T6" fmla="*/ 2431 w 2431"/>
              <a:gd name="T7" fmla="*/ 261 h 261"/>
              <a:gd name="T8" fmla="*/ 2431 w 2431"/>
              <a:gd name="T9" fmla="*/ 261 h 261"/>
              <a:gd name="T10" fmla="*/ 0 w 2431"/>
              <a:gd name="T11" fmla="*/ 261 h 261"/>
              <a:gd name="T12" fmla="*/ 0 w 2431"/>
              <a:gd name="T13" fmla="*/ 261 h 261"/>
              <a:gd name="T14" fmla="*/ 56 w 2431"/>
              <a:gd name="T15" fmla="*/ 0 h 261"/>
              <a:gd name="T16" fmla="*/ 56 w 2431"/>
              <a:gd name="T17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1" h="261">
                <a:moveTo>
                  <a:pt x="56" y="0"/>
                </a:moveTo>
                <a:lnTo>
                  <a:pt x="56" y="0"/>
                </a:lnTo>
                <a:lnTo>
                  <a:pt x="2431" y="0"/>
                </a:lnTo>
                <a:lnTo>
                  <a:pt x="2431" y="261"/>
                </a:lnTo>
                <a:lnTo>
                  <a:pt x="2431" y="261"/>
                </a:lnTo>
                <a:lnTo>
                  <a:pt x="0" y="261"/>
                </a:lnTo>
                <a:lnTo>
                  <a:pt x="0" y="261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853">
            <a:extLst>
              <a:ext uri="{FF2B5EF4-FFF2-40B4-BE49-F238E27FC236}">
                <a16:creationId xmlns:a16="http://schemas.microsoft.com/office/drawing/2014/main" id="{F9362ACA-9BA4-2F54-D522-961EA1E5E3FA}"/>
              </a:ext>
            </a:extLst>
          </p:cNvPr>
          <p:cNvSpPr>
            <a:spLocks/>
          </p:cNvSpPr>
          <p:nvPr/>
        </p:nvSpPr>
        <p:spPr bwMode="auto">
          <a:xfrm>
            <a:off x="0" y="6467476"/>
            <a:ext cx="8515351" cy="414338"/>
          </a:xfrm>
          <a:custGeom>
            <a:avLst/>
            <a:gdLst>
              <a:gd name="T0" fmla="*/ 5237 w 5359"/>
              <a:gd name="T1" fmla="*/ 261 h 261"/>
              <a:gd name="T2" fmla="*/ 5237 w 5359"/>
              <a:gd name="T3" fmla="*/ 261 h 261"/>
              <a:gd name="T4" fmla="*/ 0 w 5359"/>
              <a:gd name="T5" fmla="*/ 261 h 261"/>
              <a:gd name="T6" fmla="*/ 0 w 5359"/>
              <a:gd name="T7" fmla="*/ 0 h 261"/>
              <a:gd name="T8" fmla="*/ 0 w 5359"/>
              <a:gd name="T9" fmla="*/ 0 h 261"/>
              <a:gd name="T10" fmla="*/ 5359 w 5359"/>
              <a:gd name="T11" fmla="*/ 0 h 261"/>
              <a:gd name="T12" fmla="*/ 5359 w 5359"/>
              <a:gd name="T13" fmla="*/ 0 h 261"/>
              <a:gd name="T14" fmla="*/ 5237 w 5359"/>
              <a:gd name="T15" fmla="*/ 261 h 261"/>
              <a:gd name="T16" fmla="*/ 5237 w 5359"/>
              <a:gd name="T1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59" h="261">
                <a:moveTo>
                  <a:pt x="5237" y="261"/>
                </a:moveTo>
                <a:lnTo>
                  <a:pt x="5237" y="261"/>
                </a:lnTo>
                <a:lnTo>
                  <a:pt x="0" y="261"/>
                </a:lnTo>
                <a:lnTo>
                  <a:pt x="0" y="0"/>
                </a:lnTo>
                <a:lnTo>
                  <a:pt x="0" y="0"/>
                </a:lnTo>
                <a:lnTo>
                  <a:pt x="5359" y="0"/>
                </a:lnTo>
                <a:lnTo>
                  <a:pt x="5359" y="0"/>
                </a:lnTo>
                <a:lnTo>
                  <a:pt x="5237" y="261"/>
                </a:lnTo>
                <a:lnTo>
                  <a:pt x="5237" y="261"/>
                </a:lnTo>
                <a:close/>
              </a:path>
            </a:pathLst>
          </a:custGeom>
          <a:solidFill>
            <a:srgbClr val="0016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86BE46-DA46-CF2F-ED5E-97E22CA341D7}"/>
              </a:ext>
            </a:extLst>
          </p:cNvPr>
          <p:cNvSpPr txBox="1"/>
          <p:nvPr/>
        </p:nvSpPr>
        <p:spPr>
          <a:xfrm>
            <a:off x="242466" y="1081415"/>
            <a:ext cx="5034978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4100"/>
              </a:lnSpc>
            </a:pPr>
            <a:r>
              <a:rPr lang="en-US" sz="40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ROLE CLARITY &amp;</a:t>
            </a:r>
            <a:endParaRPr lang="ar-JO" sz="4000" b="1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  <a:p>
            <a:pPr marL="0" marR="0">
              <a:lnSpc>
                <a:spcPts val="4100"/>
              </a:lnSpc>
            </a:pPr>
            <a:r>
              <a:rPr lang="en-US" sz="4000" b="1" kern="100" dirty="0">
                <a:solidFill>
                  <a:srgbClr val="FD9701"/>
                </a:solidFill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TEAM INTEGRATION</a:t>
            </a:r>
            <a:endParaRPr lang="en-US" sz="4000" b="1" kern="100" dirty="0">
              <a:solidFill>
                <a:srgbClr val="FD9701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4E100E1A-AAB5-27E9-729C-481BC2D5157E}"/>
              </a:ext>
            </a:extLst>
          </p:cNvPr>
          <p:cNvSpPr txBox="1"/>
          <p:nvPr/>
        </p:nvSpPr>
        <p:spPr>
          <a:xfrm>
            <a:off x="714022" y="591107"/>
            <a:ext cx="189853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3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MODULE 3: </a:t>
            </a:r>
            <a:endParaRPr lang="en-US" sz="23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9" name="Freeform 103">
            <a:extLst>
              <a:ext uri="{FF2B5EF4-FFF2-40B4-BE49-F238E27FC236}">
                <a16:creationId xmlns:a16="http://schemas.microsoft.com/office/drawing/2014/main" id="{8D66A0EB-56A7-7B4E-4C81-D491DFDCB992}"/>
              </a:ext>
            </a:extLst>
          </p:cNvPr>
          <p:cNvSpPr>
            <a:spLocks/>
          </p:cNvSpPr>
          <p:nvPr/>
        </p:nvSpPr>
        <p:spPr bwMode="auto">
          <a:xfrm>
            <a:off x="1104435" y="315034"/>
            <a:ext cx="155575" cy="155575"/>
          </a:xfrm>
          <a:custGeom>
            <a:avLst/>
            <a:gdLst>
              <a:gd name="T0" fmla="*/ 0 w 98"/>
              <a:gd name="T1" fmla="*/ 48 h 98"/>
              <a:gd name="T2" fmla="*/ 0 w 98"/>
              <a:gd name="T3" fmla="*/ 48 h 98"/>
              <a:gd name="T4" fmla="*/ 2 w 98"/>
              <a:gd name="T5" fmla="*/ 58 h 98"/>
              <a:gd name="T6" fmla="*/ 4 w 98"/>
              <a:gd name="T7" fmla="*/ 68 h 98"/>
              <a:gd name="T8" fmla="*/ 8 w 98"/>
              <a:gd name="T9" fmla="*/ 76 h 98"/>
              <a:gd name="T10" fmla="*/ 14 w 98"/>
              <a:gd name="T11" fmla="*/ 84 h 98"/>
              <a:gd name="T12" fmla="*/ 22 w 98"/>
              <a:gd name="T13" fmla="*/ 90 h 98"/>
              <a:gd name="T14" fmla="*/ 30 w 98"/>
              <a:gd name="T15" fmla="*/ 94 h 98"/>
              <a:gd name="T16" fmla="*/ 40 w 98"/>
              <a:gd name="T17" fmla="*/ 96 h 98"/>
              <a:gd name="T18" fmla="*/ 50 w 98"/>
              <a:gd name="T19" fmla="*/ 98 h 98"/>
              <a:gd name="T20" fmla="*/ 50 w 98"/>
              <a:gd name="T21" fmla="*/ 98 h 98"/>
              <a:gd name="T22" fmla="*/ 60 w 98"/>
              <a:gd name="T23" fmla="*/ 96 h 98"/>
              <a:gd name="T24" fmla="*/ 68 w 98"/>
              <a:gd name="T25" fmla="*/ 94 h 98"/>
              <a:gd name="T26" fmla="*/ 76 w 98"/>
              <a:gd name="T27" fmla="*/ 90 h 98"/>
              <a:gd name="T28" fmla="*/ 84 w 98"/>
              <a:gd name="T29" fmla="*/ 84 h 98"/>
              <a:gd name="T30" fmla="*/ 90 w 98"/>
              <a:gd name="T31" fmla="*/ 76 h 98"/>
              <a:gd name="T32" fmla="*/ 94 w 98"/>
              <a:gd name="T33" fmla="*/ 68 h 98"/>
              <a:gd name="T34" fmla="*/ 98 w 98"/>
              <a:gd name="T35" fmla="*/ 58 h 98"/>
              <a:gd name="T36" fmla="*/ 98 w 98"/>
              <a:gd name="T37" fmla="*/ 48 h 98"/>
              <a:gd name="T38" fmla="*/ 98 w 98"/>
              <a:gd name="T39" fmla="*/ 48 h 98"/>
              <a:gd name="T40" fmla="*/ 98 w 98"/>
              <a:gd name="T41" fmla="*/ 38 h 98"/>
              <a:gd name="T42" fmla="*/ 94 w 98"/>
              <a:gd name="T43" fmla="*/ 30 h 98"/>
              <a:gd name="T44" fmla="*/ 90 w 98"/>
              <a:gd name="T45" fmla="*/ 22 h 98"/>
              <a:gd name="T46" fmla="*/ 84 w 98"/>
              <a:gd name="T47" fmla="*/ 14 h 98"/>
              <a:gd name="T48" fmla="*/ 76 w 98"/>
              <a:gd name="T49" fmla="*/ 8 h 98"/>
              <a:gd name="T50" fmla="*/ 68 w 98"/>
              <a:gd name="T51" fmla="*/ 4 h 98"/>
              <a:gd name="T52" fmla="*/ 60 w 98"/>
              <a:gd name="T53" fmla="*/ 0 h 98"/>
              <a:gd name="T54" fmla="*/ 50 w 98"/>
              <a:gd name="T55" fmla="*/ 0 h 98"/>
              <a:gd name="T56" fmla="*/ 50 w 98"/>
              <a:gd name="T57" fmla="*/ 0 h 98"/>
              <a:gd name="T58" fmla="*/ 40 w 98"/>
              <a:gd name="T59" fmla="*/ 0 h 98"/>
              <a:gd name="T60" fmla="*/ 30 w 98"/>
              <a:gd name="T61" fmla="*/ 4 h 98"/>
              <a:gd name="T62" fmla="*/ 22 w 98"/>
              <a:gd name="T63" fmla="*/ 8 h 98"/>
              <a:gd name="T64" fmla="*/ 14 w 98"/>
              <a:gd name="T65" fmla="*/ 14 h 98"/>
              <a:gd name="T66" fmla="*/ 8 w 98"/>
              <a:gd name="T67" fmla="*/ 22 h 98"/>
              <a:gd name="T68" fmla="*/ 4 w 98"/>
              <a:gd name="T69" fmla="*/ 30 h 98"/>
              <a:gd name="T70" fmla="*/ 2 w 98"/>
              <a:gd name="T71" fmla="*/ 38 h 98"/>
              <a:gd name="T72" fmla="*/ 0 w 98"/>
              <a:gd name="T73" fmla="*/ 48 h 98"/>
              <a:gd name="T74" fmla="*/ 0 w 98"/>
              <a:gd name="T75" fmla="*/ 4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8" h="98">
                <a:moveTo>
                  <a:pt x="0" y="48"/>
                </a:move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4" y="84"/>
                </a:lnTo>
                <a:lnTo>
                  <a:pt x="22" y="90"/>
                </a:lnTo>
                <a:lnTo>
                  <a:pt x="30" y="94"/>
                </a:lnTo>
                <a:lnTo>
                  <a:pt x="40" y="96"/>
                </a:lnTo>
                <a:lnTo>
                  <a:pt x="50" y="98"/>
                </a:lnTo>
                <a:lnTo>
                  <a:pt x="50" y="98"/>
                </a:lnTo>
                <a:lnTo>
                  <a:pt x="60" y="96"/>
                </a:lnTo>
                <a:lnTo>
                  <a:pt x="68" y="94"/>
                </a:lnTo>
                <a:lnTo>
                  <a:pt x="76" y="90"/>
                </a:lnTo>
                <a:lnTo>
                  <a:pt x="84" y="84"/>
                </a:lnTo>
                <a:lnTo>
                  <a:pt x="90" y="76"/>
                </a:lnTo>
                <a:lnTo>
                  <a:pt x="94" y="68"/>
                </a:lnTo>
                <a:lnTo>
                  <a:pt x="98" y="58"/>
                </a:lnTo>
                <a:lnTo>
                  <a:pt x="98" y="48"/>
                </a:lnTo>
                <a:lnTo>
                  <a:pt x="98" y="48"/>
                </a:lnTo>
                <a:lnTo>
                  <a:pt x="98" y="38"/>
                </a:lnTo>
                <a:lnTo>
                  <a:pt x="94" y="30"/>
                </a:lnTo>
                <a:lnTo>
                  <a:pt x="90" y="22"/>
                </a:lnTo>
                <a:lnTo>
                  <a:pt x="84" y="14"/>
                </a:lnTo>
                <a:lnTo>
                  <a:pt x="76" y="8"/>
                </a:lnTo>
                <a:lnTo>
                  <a:pt x="68" y="4"/>
                </a:lnTo>
                <a:lnTo>
                  <a:pt x="60" y="0"/>
                </a:lnTo>
                <a:lnTo>
                  <a:pt x="50" y="0"/>
                </a:lnTo>
                <a:lnTo>
                  <a:pt x="50" y="0"/>
                </a:lnTo>
                <a:lnTo>
                  <a:pt x="40" y="0"/>
                </a:lnTo>
                <a:lnTo>
                  <a:pt x="30" y="4"/>
                </a:lnTo>
                <a:lnTo>
                  <a:pt x="22" y="8"/>
                </a:lnTo>
                <a:lnTo>
                  <a:pt x="14" y="14"/>
                </a:lnTo>
                <a:lnTo>
                  <a:pt x="8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117">
            <a:extLst>
              <a:ext uri="{FF2B5EF4-FFF2-40B4-BE49-F238E27FC236}">
                <a16:creationId xmlns:a16="http://schemas.microsoft.com/office/drawing/2014/main" id="{FAD9873E-C728-82A2-829E-2759A8DF7050}"/>
              </a:ext>
            </a:extLst>
          </p:cNvPr>
          <p:cNvSpPr>
            <a:spLocks/>
          </p:cNvSpPr>
          <p:nvPr/>
        </p:nvSpPr>
        <p:spPr bwMode="auto">
          <a:xfrm>
            <a:off x="344022" y="384884"/>
            <a:ext cx="576263" cy="41275"/>
          </a:xfrm>
          <a:custGeom>
            <a:avLst/>
            <a:gdLst>
              <a:gd name="T0" fmla="*/ 12 w 363"/>
              <a:gd name="T1" fmla="*/ 26 h 26"/>
              <a:gd name="T2" fmla="*/ 12 w 363"/>
              <a:gd name="T3" fmla="*/ 26 h 26"/>
              <a:gd name="T4" fmla="*/ 351 w 363"/>
              <a:gd name="T5" fmla="*/ 26 h 26"/>
              <a:gd name="T6" fmla="*/ 351 w 363"/>
              <a:gd name="T7" fmla="*/ 26 h 26"/>
              <a:gd name="T8" fmla="*/ 357 w 363"/>
              <a:gd name="T9" fmla="*/ 24 h 26"/>
              <a:gd name="T10" fmla="*/ 361 w 363"/>
              <a:gd name="T11" fmla="*/ 22 h 26"/>
              <a:gd name="T12" fmla="*/ 363 w 363"/>
              <a:gd name="T13" fmla="*/ 18 h 26"/>
              <a:gd name="T14" fmla="*/ 363 w 363"/>
              <a:gd name="T15" fmla="*/ 12 h 26"/>
              <a:gd name="T16" fmla="*/ 363 w 363"/>
              <a:gd name="T17" fmla="*/ 8 h 26"/>
              <a:gd name="T18" fmla="*/ 361 w 363"/>
              <a:gd name="T19" fmla="*/ 4 h 26"/>
              <a:gd name="T20" fmla="*/ 357 w 363"/>
              <a:gd name="T21" fmla="*/ 0 h 26"/>
              <a:gd name="T22" fmla="*/ 351 w 363"/>
              <a:gd name="T23" fmla="*/ 0 h 26"/>
              <a:gd name="T24" fmla="*/ 351 w 363"/>
              <a:gd name="T25" fmla="*/ 0 h 26"/>
              <a:gd name="T26" fmla="*/ 12 w 363"/>
              <a:gd name="T27" fmla="*/ 0 h 26"/>
              <a:gd name="T28" fmla="*/ 12 w 363"/>
              <a:gd name="T29" fmla="*/ 0 h 26"/>
              <a:gd name="T30" fmla="*/ 8 w 363"/>
              <a:gd name="T31" fmla="*/ 0 h 26"/>
              <a:gd name="T32" fmla="*/ 4 w 363"/>
              <a:gd name="T33" fmla="*/ 4 h 26"/>
              <a:gd name="T34" fmla="*/ 0 w 363"/>
              <a:gd name="T35" fmla="*/ 8 h 26"/>
              <a:gd name="T36" fmla="*/ 0 w 363"/>
              <a:gd name="T37" fmla="*/ 12 h 26"/>
              <a:gd name="T38" fmla="*/ 0 w 363"/>
              <a:gd name="T39" fmla="*/ 18 h 26"/>
              <a:gd name="T40" fmla="*/ 4 w 363"/>
              <a:gd name="T41" fmla="*/ 22 h 26"/>
              <a:gd name="T42" fmla="*/ 8 w 363"/>
              <a:gd name="T43" fmla="*/ 24 h 26"/>
              <a:gd name="T44" fmla="*/ 12 w 363"/>
              <a:gd name="T45" fmla="*/ 26 h 26"/>
              <a:gd name="T46" fmla="*/ 12 w 36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26">
                <a:moveTo>
                  <a:pt x="12" y="26"/>
                </a:moveTo>
                <a:lnTo>
                  <a:pt x="12" y="26"/>
                </a:lnTo>
                <a:lnTo>
                  <a:pt x="351" y="26"/>
                </a:lnTo>
                <a:lnTo>
                  <a:pt x="351" y="26"/>
                </a:lnTo>
                <a:lnTo>
                  <a:pt x="357" y="24"/>
                </a:lnTo>
                <a:lnTo>
                  <a:pt x="361" y="22"/>
                </a:lnTo>
                <a:lnTo>
                  <a:pt x="363" y="18"/>
                </a:lnTo>
                <a:lnTo>
                  <a:pt x="363" y="12"/>
                </a:lnTo>
                <a:lnTo>
                  <a:pt x="363" y="8"/>
                </a:lnTo>
                <a:lnTo>
                  <a:pt x="361" y="4"/>
                </a:lnTo>
                <a:lnTo>
                  <a:pt x="357" y="0"/>
                </a:lnTo>
                <a:lnTo>
                  <a:pt x="351" y="0"/>
                </a:lnTo>
                <a:lnTo>
                  <a:pt x="351" y="0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118">
            <a:extLst>
              <a:ext uri="{FF2B5EF4-FFF2-40B4-BE49-F238E27FC236}">
                <a16:creationId xmlns:a16="http://schemas.microsoft.com/office/drawing/2014/main" id="{89585FA0-911E-15A9-4EF6-A7A052003BCD}"/>
              </a:ext>
            </a:extLst>
          </p:cNvPr>
          <p:cNvSpPr>
            <a:spLocks/>
          </p:cNvSpPr>
          <p:nvPr/>
        </p:nvSpPr>
        <p:spPr bwMode="auto">
          <a:xfrm>
            <a:off x="1433047" y="384884"/>
            <a:ext cx="577850" cy="41275"/>
          </a:xfrm>
          <a:custGeom>
            <a:avLst/>
            <a:gdLst>
              <a:gd name="T0" fmla="*/ 12 w 364"/>
              <a:gd name="T1" fmla="*/ 26 h 26"/>
              <a:gd name="T2" fmla="*/ 12 w 364"/>
              <a:gd name="T3" fmla="*/ 26 h 26"/>
              <a:gd name="T4" fmla="*/ 352 w 364"/>
              <a:gd name="T5" fmla="*/ 26 h 26"/>
              <a:gd name="T6" fmla="*/ 352 w 364"/>
              <a:gd name="T7" fmla="*/ 26 h 26"/>
              <a:gd name="T8" fmla="*/ 358 w 364"/>
              <a:gd name="T9" fmla="*/ 24 h 26"/>
              <a:gd name="T10" fmla="*/ 362 w 364"/>
              <a:gd name="T11" fmla="*/ 22 h 26"/>
              <a:gd name="T12" fmla="*/ 364 w 364"/>
              <a:gd name="T13" fmla="*/ 18 h 26"/>
              <a:gd name="T14" fmla="*/ 364 w 364"/>
              <a:gd name="T15" fmla="*/ 12 h 26"/>
              <a:gd name="T16" fmla="*/ 364 w 364"/>
              <a:gd name="T17" fmla="*/ 8 h 26"/>
              <a:gd name="T18" fmla="*/ 362 w 364"/>
              <a:gd name="T19" fmla="*/ 4 h 26"/>
              <a:gd name="T20" fmla="*/ 358 w 364"/>
              <a:gd name="T21" fmla="*/ 0 h 26"/>
              <a:gd name="T22" fmla="*/ 352 w 364"/>
              <a:gd name="T23" fmla="*/ 0 h 26"/>
              <a:gd name="T24" fmla="*/ 352 w 364"/>
              <a:gd name="T25" fmla="*/ 0 h 26"/>
              <a:gd name="T26" fmla="*/ 12 w 364"/>
              <a:gd name="T27" fmla="*/ 0 h 26"/>
              <a:gd name="T28" fmla="*/ 12 w 364"/>
              <a:gd name="T29" fmla="*/ 0 h 26"/>
              <a:gd name="T30" fmla="*/ 6 w 364"/>
              <a:gd name="T31" fmla="*/ 0 h 26"/>
              <a:gd name="T32" fmla="*/ 4 w 364"/>
              <a:gd name="T33" fmla="*/ 4 h 26"/>
              <a:gd name="T34" fmla="*/ 0 w 364"/>
              <a:gd name="T35" fmla="*/ 8 h 26"/>
              <a:gd name="T36" fmla="*/ 0 w 364"/>
              <a:gd name="T37" fmla="*/ 12 h 26"/>
              <a:gd name="T38" fmla="*/ 0 w 364"/>
              <a:gd name="T39" fmla="*/ 18 h 26"/>
              <a:gd name="T40" fmla="*/ 4 w 364"/>
              <a:gd name="T41" fmla="*/ 22 h 26"/>
              <a:gd name="T42" fmla="*/ 6 w 364"/>
              <a:gd name="T43" fmla="*/ 24 h 26"/>
              <a:gd name="T44" fmla="*/ 12 w 364"/>
              <a:gd name="T45" fmla="*/ 26 h 26"/>
              <a:gd name="T46" fmla="*/ 12 w 364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4" h="26">
                <a:moveTo>
                  <a:pt x="12" y="26"/>
                </a:moveTo>
                <a:lnTo>
                  <a:pt x="12" y="26"/>
                </a:lnTo>
                <a:lnTo>
                  <a:pt x="352" y="26"/>
                </a:lnTo>
                <a:lnTo>
                  <a:pt x="352" y="26"/>
                </a:lnTo>
                <a:lnTo>
                  <a:pt x="358" y="24"/>
                </a:lnTo>
                <a:lnTo>
                  <a:pt x="362" y="22"/>
                </a:lnTo>
                <a:lnTo>
                  <a:pt x="364" y="18"/>
                </a:lnTo>
                <a:lnTo>
                  <a:pt x="364" y="12"/>
                </a:lnTo>
                <a:lnTo>
                  <a:pt x="364" y="8"/>
                </a:lnTo>
                <a:lnTo>
                  <a:pt x="362" y="4"/>
                </a:lnTo>
                <a:lnTo>
                  <a:pt x="358" y="0"/>
                </a:lnTo>
                <a:lnTo>
                  <a:pt x="352" y="0"/>
                </a:lnTo>
                <a:lnTo>
                  <a:pt x="352" y="0"/>
                </a:lnTo>
                <a:lnTo>
                  <a:pt x="12" y="0"/>
                </a:lnTo>
                <a:lnTo>
                  <a:pt x="12" y="0"/>
                </a:lnTo>
                <a:lnTo>
                  <a:pt x="6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6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119">
            <a:extLst>
              <a:ext uri="{FF2B5EF4-FFF2-40B4-BE49-F238E27FC236}">
                <a16:creationId xmlns:a16="http://schemas.microsoft.com/office/drawing/2014/main" id="{11ECB601-A55F-A4CC-69E0-D6DD0D6B3A72}"/>
              </a:ext>
            </a:extLst>
          </p:cNvPr>
          <p:cNvSpPr>
            <a:spLocks/>
          </p:cNvSpPr>
          <p:nvPr/>
        </p:nvSpPr>
        <p:spPr bwMode="auto">
          <a:xfrm>
            <a:off x="344022" y="2299656"/>
            <a:ext cx="528638" cy="41275"/>
          </a:xfrm>
          <a:custGeom>
            <a:avLst/>
            <a:gdLst>
              <a:gd name="T0" fmla="*/ 12 w 333"/>
              <a:gd name="T1" fmla="*/ 26 h 26"/>
              <a:gd name="T2" fmla="*/ 12 w 333"/>
              <a:gd name="T3" fmla="*/ 26 h 26"/>
              <a:gd name="T4" fmla="*/ 319 w 333"/>
              <a:gd name="T5" fmla="*/ 26 h 26"/>
              <a:gd name="T6" fmla="*/ 319 w 333"/>
              <a:gd name="T7" fmla="*/ 26 h 26"/>
              <a:gd name="T8" fmla="*/ 325 w 333"/>
              <a:gd name="T9" fmla="*/ 24 h 26"/>
              <a:gd name="T10" fmla="*/ 329 w 333"/>
              <a:gd name="T11" fmla="*/ 22 h 26"/>
              <a:gd name="T12" fmla="*/ 331 w 333"/>
              <a:gd name="T13" fmla="*/ 18 h 26"/>
              <a:gd name="T14" fmla="*/ 333 w 333"/>
              <a:gd name="T15" fmla="*/ 12 h 26"/>
              <a:gd name="T16" fmla="*/ 331 w 333"/>
              <a:gd name="T17" fmla="*/ 8 h 26"/>
              <a:gd name="T18" fmla="*/ 329 w 333"/>
              <a:gd name="T19" fmla="*/ 4 h 26"/>
              <a:gd name="T20" fmla="*/ 325 w 333"/>
              <a:gd name="T21" fmla="*/ 2 h 26"/>
              <a:gd name="T22" fmla="*/ 319 w 333"/>
              <a:gd name="T23" fmla="*/ 0 h 26"/>
              <a:gd name="T24" fmla="*/ 319 w 333"/>
              <a:gd name="T25" fmla="*/ 0 h 26"/>
              <a:gd name="T26" fmla="*/ 12 w 333"/>
              <a:gd name="T27" fmla="*/ 0 h 26"/>
              <a:gd name="T28" fmla="*/ 12 w 333"/>
              <a:gd name="T29" fmla="*/ 0 h 26"/>
              <a:gd name="T30" fmla="*/ 8 w 333"/>
              <a:gd name="T31" fmla="*/ 2 h 26"/>
              <a:gd name="T32" fmla="*/ 4 w 333"/>
              <a:gd name="T33" fmla="*/ 4 h 26"/>
              <a:gd name="T34" fmla="*/ 0 w 333"/>
              <a:gd name="T35" fmla="*/ 8 h 26"/>
              <a:gd name="T36" fmla="*/ 0 w 333"/>
              <a:gd name="T37" fmla="*/ 12 h 26"/>
              <a:gd name="T38" fmla="*/ 0 w 333"/>
              <a:gd name="T39" fmla="*/ 18 h 26"/>
              <a:gd name="T40" fmla="*/ 4 w 333"/>
              <a:gd name="T41" fmla="*/ 22 h 26"/>
              <a:gd name="T42" fmla="*/ 8 w 333"/>
              <a:gd name="T43" fmla="*/ 24 h 26"/>
              <a:gd name="T44" fmla="*/ 12 w 333"/>
              <a:gd name="T45" fmla="*/ 26 h 26"/>
              <a:gd name="T46" fmla="*/ 12 w 33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3" h="26">
                <a:moveTo>
                  <a:pt x="12" y="26"/>
                </a:moveTo>
                <a:lnTo>
                  <a:pt x="12" y="26"/>
                </a:lnTo>
                <a:lnTo>
                  <a:pt x="319" y="26"/>
                </a:lnTo>
                <a:lnTo>
                  <a:pt x="319" y="26"/>
                </a:lnTo>
                <a:lnTo>
                  <a:pt x="325" y="24"/>
                </a:lnTo>
                <a:lnTo>
                  <a:pt x="329" y="22"/>
                </a:lnTo>
                <a:lnTo>
                  <a:pt x="331" y="18"/>
                </a:lnTo>
                <a:lnTo>
                  <a:pt x="333" y="12"/>
                </a:lnTo>
                <a:lnTo>
                  <a:pt x="331" y="8"/>
                </a:lnTo>
                <a:lnTo>
                  <a:pt x="329" y="4"/>
                </a:lnTo>
                <a:lnTo>
                  <a:pt x="325" y="2"/>
                </a:lnTo>
                <a:lnTo>
                  <a:pt x="319" y="0"/>
                </a:lnTo>
                <a:lnTo>
                  <a:pt x="319" y="0"/>
                </a:lnTo>
                <a:lnTo>
                  <a:pt x="12" y="0"/>
                </a:lnTo>
                <a:lnTo>
                  <a:pt x="12" y="0"/>
                </a:lnTo>
                <a:lnTo>
                  <a:pt x="8" y="2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CF4D5A5-97B7-9BB4-1282-2F0210603077}"/>
              </a:ext>
            </a:extLst>
          </p:cNvPr>
          <p:cNvSpPr txBox="1"/>
          <p:nvPr/>
        </p:nvSpPr>
        <p:spPr>
          <a:xfrm>
            <a:off x="253955" y="2382669"/>
            <a:ext cx="1770744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Duration:</a:t>
            </a:r>
            <a:endParaRPr lang="ar-JO" sz="16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90 Minutes</a:t>
            </a:r>
          </a:p>
        </p:txBody>
      </p:sp>
      <p:pic>
        <p:nvPicPr>
          <p:cNvPr id="274" name="Picture 273" descr="A blue and white open book&#10;&#10;Description automatically generated">
            <a:extLst>
              <a:ext uri="{FF2B5EF4-FFF2-40B4-BE49-F238E27FC236}">
                <a16:creationId xmlns:a16="http://schemas.microsoft.com/office/drawing/2014/main" id="{E45CE233-6E2A-61B4-7523-77345377D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1" y="529709"/>
            <a:ext cx="571050" cy="5641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23B03E4-32DB-4E22-03D2-FB49DD047DD6}"/>
              </a:ext>
            </a:extLst>
          </p:cNvPr>
          <p:cNvGrpSpPr/>
          <p:nvPr/>
        </p:nvGrpSpPr>
        <p:grpSpPr>
          <a:xfrm>
            <a:off x="11442585" y="-4179"/>
            <a:ext cx="763588" cy="1454150"/>
            <a:chOff x="11388265" y="13927"/>
            <a:chExt cx="763588" cy="1454150"/>
          </a:xfrm>
        </p:grpSpPr>
        <p:sp>
          <p:nvSpPr>
            <p:cNvPr id="11" name="Freeform 89">
              <a:extLst>
                <a:ext uri="{FF2B5EF4-FFF2-40B4-BE49-F238E27FC236}">
                  <a16:creationId xmlns:a16="http://schemas.microsoft.com/office/drawing/2014/main" id="{3EC57092-EAEB-ACCD-1E37-84D63516B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265" y="13927"/>
              <a:ext cx="763588" cy="1454150"/>
            </a:xfrm>
            <a:custGeom>
              <a:avLst/>
              <a:gdLst>
                <a:gd name="T0" fmla="*/ 481 w 481"/>
                <a:gd name="T1" fmla="*/ 0 h 916"/>
                <a:gd name="T2" fmla="*/ 481 w 481"/>
                <a:gd name="T3" fmla="*/ 0 h 916"/>
                <a:gd name="T4" fmla="*/ 0 w 481"/>
                <a:gd name="T5" fmla="*/ 0 h 916"/>
                <a:gd name="T6" fmla="*/ 0 w 481"/>
                <a:gd name="T7" fmla="*/ 0 h 916"/>
                <a:gd name="T8" fmla="*/ 2 w 481"/>
                <a:gd name="T9" fmla="*/ 40 h 916"/>
                <a:gd name="T10" fmla="*/ 6 w 481"/>
                <a:gd name="T11" fmla="*/ 94 h 916"/>
                <a:gd name="T12" fmla="*/ 14 w 481"/>
                <a:gd name="T13" fmla="*/ 157 h 916"/>
                <a:gd name="T14" fmla="*/ 28 w 481"/>
                <a:gd name="T15" fmla="*/ 231 h 916"/>
                <a:gd name="T16" fmla="*/ 36 w 481"/>
                <a:gd name="T17" fmla="*/ 271 h 916"/>
                <a:gd name="T18" fmla="*/ 46 w 481"/>
                <a:gd name="T19" fmla="*/ 313 h 916"/>
                <a:gd name="T20" fmla="*/ 58 w 481"/>
                <a:gd name="T21" fmla="*/ 354 h 916"/>
                <a:gd name="T22" fmla="*/ 70 w 481"/>
                <a:gd name="T23" fmla="*/ 396 h 916"/>
                <a:gd name="T24" fmla="*/ 86 w 481"/>
                <a:gd name="T25" fmla="*/ 440 h 916"/>
                <a:gd name="T26" fmla="*/ 104 w 481"/>
                <a:gd name="T27" fmla="*/ 486 h 916"/>
                <a:gd name="T28" fmla="*/ 124 w 481"/>
                <a:gd name="T29" fmla="*/ 530 h 916"/>
                <a:gd name="T30" fmla="*/ 148 w 481"/>
                <a:gd name="T31" fmla="*/ 575 h 916"/>
                <a:gd name="T32" fmla="*/ 148 w 481"/>
                <a:gd name="T33" fmla="*/ 575 h 916"/>
                <a:gd name="T34" fmla="*/ 169 w 481"/>
                <a:gd name="T35" fmla="*/ 615 h 916"/>
                <a:gd name="T36" fmla="*/ 193 w 481"/>
                <a:gd name="T37" fmla="*/ 653 h 916"/>
                <a:gd name="T38" fmla="*/ 217 w 481"/>
                <a:gd name="T39" fmla="*/ 689 h 916"/>
                <a:gd name="T40" fmla="*/ 241 w 481"/>
                <a:gd name="T41" fmla="*/ 719 h 916"/>
                <a:gd name="T42" fmla="*/ 267 w 481"/>
                <a:gd name="T43" fmla="*/ 749 h 916"/>
                <a:gd name="T44" fmla="*/ 291 w 481"/>
                <a:gd name="T45" fmla="*/ 774 h 916"/>
                <a:gd name="T46" fmla="*/ 313 w 481"/>
                <a:gd name="T47" fmla="*/ 798 h 916"/>
                <a:gd name="T48" fmla="*/ 337 w 481"/>
                <a:gd name="T49" fmla="*/ 820 h 916"/>
                <a:gd name="T50" fmla="*/ 359 w 481"/>
                <a:gd name="T51" fmla="*/ 838 h 916"/>
                <a:gd name="T52" fmla="*/ 381 w 481"/>
                <a:gd name="T53" fmla="*/ 856 h 916"/>
                <a:gd name="T54" fmla="*/ 421 w 481"/>
                <a:gd name="T55" fmla="*/ 882 h 916"/>
                <a:gd name="T56" fmla="*/ 455 w 481"/>
                <a:gd name="T57" fmla="*/ 902 h 916"/>
                <a:gd name="T58" fmla="*/ 481 w 481"/>
                <a:gd name="T59" fmla="*/ 916 h 916"/>
                <a:gd name="T60" fmla="*/ 481 w 481"/>
                <a:gd name="T61" fmla="*/ 916 h 916"/>
                <a:gd name="T62" fmla="*/ 481 w 481"/>
                <a:gd name="T63" fmla="*/ 0 h 916"/>
                <a:gd name="T64" fmla="*/ 481 w 481"/>
                <a:gd name="T65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1" h="916">
                  <a:moveTo>
                    <a:pt x="481" y="0"/>
                  </a:moveTo>
                  <a:lnTo>
                    <a:pt x="48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6" y="94"/>
                  </a:lnTo>
                  <a:lnTo>
                    <a:pt x="14" y="157"/>
                  </a:lnTo>
                  <a:lnTo>
                    <a:pt x="28" y="231"/>
                  </a:lnTo>
                  <a:lnTo>
                    <a:pt x="36" y="271"/>
                  </a:lnTo>
                  <a:lnTo>
                    <a:pt x="46" y="313"/>
                  </a:lnTo>
                  <a:lnTo>
                    <a:pt x="58" y="354"/>
                  </a:lnTo>
                  <a:lnTo>
                    <a:pt x="70" y="396"/>
                  </a:lnTo>
                  <a:lnTo>
                    <a:pt x="86" y="440"/>
                  </a:lnTo>
                  <a:lnTo>
                    <a:pt x="104" y="486"/>
                  </a:lnTo>
                  <a:lnTo>
                    <a:pt x="124" y="530"/>
                  </a:lnTo>
                  <a:lnTo>
                    <a:pt x="148" y="575"/>
                  </a:lnTo>
                  <a:lnTo>
                    <a:pt x="148" y="575"/>
                  </a:lnTo>
                  <a:lnTo>
                    <a:pt x="169" y="615"/>
                  </a:lnTo>
                  <a:lnTo>
                    <a:pt x="193" y="653"/>
                  </a:lnTo>
                  <a:lnTo>
                    <a:pt x="217" y="689"/>
                  </a:lnTo>
                  <a:lnTo>
                    <a:pt x="241" y="719"/>
                  </a:lnTo>
                  <a:lnTo>
                    <a:pt x="267" y="749"/>
                  </a:lnTo>
                  <a:lnTo>
                    <a:pt x="291" y="774"/>
                  </a:lnTo>
                  <a:lnTo>
                    <a:pt x="313" y="798"/>
                  </a:lnTo>
                  <a:lnTo>
                    <a:pt x="337" y="820"/>
                  </a:lnTo>
                  <a:lnTo>
                    <a:pt x="359" y="838"/>
                  </a:lnTo>
                  <a:lnTo>
                    <a:pt x="381" y="856"/>
                  </a:lnTo>
                  <a:lnTo>
                    <a:pt x="421" y="882"/>
                  </a:lnTo>
                  <a:lnTo>
                    <a:pt x="455" y="902"/>
                  </a:lnTo>
                  <a:lnTo>
                    <a:pt x="481" y="916"/>
                  </a:lnTo>
                  <a:lnTo>
                    <a:pt x="481" y="916"/>
                  </a:lnTo>
                  <a:lnTo>
                    <a:pt x="481" y="0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0">
              <a:extLst>
                <a:ext uri="{FF2B5EF4-FFF2-40B4-BE49-F238E27FC236}">
                  <a16:creationId xmlns:a16="http://schemas.microsoft.com/office/drawing/2014/main" id="{6B1B546C-A41D-BFCD-EA42-AFA76AEF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3690" y="13927"/>
              <a:ext cx="538163" cy="1179513"/>
            </a:xfrm>
            <a:custGeom>
              <a:avLst/>
              <a:gdLst>
                <a:gd name="T0" fmla="*/ 339 w 339"/>
                <a:gd name="T1" fmla="*/ 743 h 743"/>
                <a:gd name="T2" fmla="*/ 339 w 339"/>
                <a:gd name="T3" fmla="*/ 743 h 743"/>
                <a:gd name="T4" fmla="*/ 305 w 339"/>
                <a:gd name="T5" fmla="*/ 711 h 743"/>
                <a:gd name="T6" fmla="*/ 271 w 339"/>
                <a:gd name="T7" fmla="*/ 675 h 743"/>
                <a:gd name="T8" fmla="*/ 239 w 339"/>
                <a:gd name="T9" fmla="*/ 637 h 743"/>
                <a:gd name="T10" fmla="*/ 209 w 339"/>
                <a:gd name="T11" fmla="*/ 597 h 743"/>
                <a:gd name="T12" fmla="*/ 181 w 339"/>
                <a:gd name="T13" fmla="*/ 555 h 743"/>
                <a:gd name="T14" fmla="*/ 153 w 339"/>
                <a:gd name="T15" fmla="*/ 512 h 743"/>
                <a:gd name="T16" fmla="*/ 129 w 339"/>
                <a:gd name="T17" fmla="*/ 466 h 743"/>
                <a:gd name="T18" fmla="*/ 105 w 339"/>
                <a:gd name="T19" fmla="*/ 418 h 743"/>
                <a:gd name="T20" fmla="*/ 85 w 339"/>
                <a:gd name="T21" fmla="*/ 370 h 743"/>
                <a:gd name="T22" fmla="*/ 65 w 339"/>
                <a:gd name="T23" fmla="*/ 319 h 743"/>
                <a:gd name="T24" fmla="*/ 49 w 339"/>
                <a:gd name="T25" fmla="*/ 269 h 743"/>
                <a:gd name="T26" fmla="*/ 33 w 339"/>
                <a:gd name="T27" fmla="*/ 215 h 743"/>
                <a:gd name="T28" fmla="*/ 21 w 339"/>
                <a:gd name="T29" fmla="*/ 163 h 743"/>
                <a:gd name="T30" fmla="*/ 12 w 339"/>
                <a:gd name="T31" fmla="*/ 109 h 743"/>
                <a:gd name="T32" fmla="*/ 4 w 339"/>
                <a:gd name="T33" fmla="*/ 56 h 743"/>
                <a:gd name="T34" fmla="*/ 0 w 339"/>
                <a:gd name="T3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743">
                  <a:moveTo>
                    <a:pt x="339" y="743"/>
                  </a:moveTo>
                  <a:lnTo>
                    <a:pt x="339" y="743"/>
                  </a:lnTo>
                  <a:lnTo>
                    <a:pt x="305" y="711"/>
                  </a:lnTo>
                  <a:lnTo>
                    <a:pt x="271" y="675"/>
                  </a:lnTo>
                  <a:lnTo>
                    <a:pt x="239" y="637"/>
                  </a:lnTo>
                  <a:lnTo>
                    <a:pt x="209" y="597"/>
                  </a:lnTo>
                  <a:lnTo>
                    <a:pt x="181" y="555"/>
                  </a:lnTo>
                  <a:lnTo>
                    <a:pt x="153" y="512"/>
                  </a:lnTo>
                  <a:lnTo>
                    <a:pt x="129" y="466"/>
                  </a:lnTo>
                  <a:lnTo>
                    <a:pt x="105" y="418"/>
                  </a:lnTo>
                  <a:lnTo>
                    <a:pt x="85" y="370"/>
                  </a:lnTo>
                  <a:lnTo>
                    <a:pt x="65" y="319"/>
                  </a:lnTo>
                  <a:lnTo>
                    <a:pt x="49" y="269"/>
                  </a:lnTo>
                  <a:lnTo>
                    <a:pt x="33" y="215"/>
                  </a:lnTo>
                  <a:lnTo>
                    <a:pt x="21" y="163"/>
                  </a:lnTo>
                  <a:lnTo>
                    <a:pt x="12" y="109"/>
                  </a:lnTo>
                  <a:lnTo>
                    <a:pt x="4" y="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16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1">
              <a:extLst>
                <a:ext uri="{FF2B5EF4-FFF2-40B4-BE49-F238E27FC236}">
                  <a16:creationId xmlns:a16="http://schemas.microsoft.com/office/drawing/2014/main" id="{2F7BABB5-CCF9-A2B9-F58B-F5A34E25D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2928" y="864827"/>
              <a:ext cx="127000" cy="125413"/>
            </a:xfrm>
            <a:custGeom>
              <a:avLst/>
              <a:gdLst>
                <a:gd name="T0" fmla="*/ 0 w 80"/>
                <a:gd name="T1" fmla="*/ 39 h 79"/>
                <a:gd name="T2" fmla="*/ 0 w 80"/>
                <a:gd name="T3" fmla="*/ 39 h 79"/>
                <a:gd name="T4" fmla="*/ 0 w 80"/>
                <a:gd name="T5" fmla="*/ 47 h 79"/>
                <a:gd name="T6" fmla="*/ 4 w 80"/>
                <a:gd name="T7" fmla="*/ 55 h 79"/>
                <a:gd name="T8" fmla="*/ 6 w 80"/>
                <a:gd name="T9" fmla="*/ 61 h 79"/>
                <a:gd name="T10" fmla="*/ 12 w 80"/>
                <a:gd name="T11" fmla="*/ 67 h 79"/>
                <a:gd name="T12" fmla="*/ 18 w 80"/>
                <a:gd name="T13" fmla="*/ 73 h 79"/>
                <a:gd name="T14" fmla="*/ 24 w 80"/>
                <a:gd name="T15" fmla="*/ 75 h 79"/>
                <a:gd name="T16" fmla="*/ 32 w 80"/>
                <a:gd name="T17" fmla="*/ 79 h 79"/>
                <a:gd name="T18" fmla="*/ 40 w 80"/>
                <a:gd name="T19" fmla="*/ 79 h 79"/>
                <a:gd name="T20" fmla="*/ 40 w 80"/>
                <a:gd name="T21" fmla="*/ 79 h 79"/>
                <a:gd name="T22" fmla="*/ 48 w 80"/>
                <a:gd name="T23" fmla="*/ 79 h 79"/>
                <a:gd name="T24" fmla="*/ 54 w 80"/>
                <a:gd name="T25" fmla="*/ 75 h 79"/>
                <a:gd name="T26" fmla="*/ 62 w 80"/>
                <a:gd name="T27" fmla="*/ 73 h 79"/>
                <a:gd name="T28" fmla="*/ 68 w 80"/>
                <a:gd name="T29" fmla="*/ 67 h 79"/>
                <a:gd name="T30" fmla="*/ 72 w 80"/>
                <a:gd name="T31" fmla="*/ 61 h 79"/>
                <a:gd name="T32" fmla="*/ 76 w 80"/>
                <a:gd name="T33" fmla="*/ 55 h 79"/>
                <a:gd name="T34" fmla="*/ 78 w 80"/>
                <a:gd name="T35" fmla="*/ 47 h 79"/>
                <a:gd name="T36" fmla="*/ 80 w 80"/>
                <a:gd name="T37" fmla="*/ 39 h 79"/>
                <a:gd name="T38" fmla="*/ 80 w 80"/>
                <a:gd name="T39" fmla="*/ 39 h 79"/>
                <a:gd name="T40" fmla="*/ 78 w 80"/>
                <a:gd name="T41" fmla="*/ 31 h 79"/>
                <a:gd name="T42" fmla="*/ 76 w 80"/>
                <a:gd name="T43" fmla="*/ 25 h 79"/>
                <a:gd name="T44" fmla="*/ 72 w 80"/>
                <a:gd name="T45" fmla="*/ 17 h 79"/>
                <a:gd name="T46" fmla="*/ 68 w 80"/>
                <a:gd name="T47" fmla="*/ 11 h 79"/>
                <a:gd name="T48" fmla="*/ 62 w 80"/>
                <a:gd name="T49" fmla="*/ 7 h 79"/>
                <a:gd name="T50" fmla="*/ 54 w 80"/>
                <a:gd name="T51" fmla="*/ 3 h 79"/>
                <a:gd name="T52" fmla="*/ 48 w 80"/>
                <a:gd name="T53" fmla="*/ 2 h 79"/>
                <a:gd name="T54" fmla="*/ 40 w 80"/>
                <a:gd name="T55" fmla="*/ 0 h 79"/>
                <a:gd name="T56" fmla="*/ 40 w 80"/>
                <a:gd name="T57" fmla="*/ 0 h 79"/>
                <a:gd name="T58" fmla="*/ 32 w 80"/>
                <a:gd name="T59" fmla="*/ 2 h 79"/>
                <a:gd name="T60" fmla="*/ 24 w 80"/>
                <a:gd name="T61" fmla="*/ 3 h 79"/>
                <a:gd name="T62" fmla="*/ 18 w 80"/>
                <a:gd name="T63" fmla="*/ 7 h 79"/>
                <a:gd name="T64" fmla="*/ 12 w 80"/>
                <a:gd name="T65" fmla="*/ 11 h 79"/>
                <a:gd name="T66" fmla="*/ 6 w 80"/>
                <a:gd name="T67" fmla="*/ 17 h 79"/>
                <a:gd name="T68" fmla="*/ 4 w 80"/>
                <a:gd name="T69" fmla="*/ 25 h 79"/>
                <a:gd name="T70" fmla="*/ 0 w 80"/>
                <a:gd name="T71" fmla="*/ 31 h 79"/>
                <a:gd name="T72" fmla="*/ 0 w 80"/>
                <a:gd name="T73" fmla="*/ 39 h 79"/>
                <a:gd name="T74" fmla="*/ 0 w 80"/>
                <a:gd name="T7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0" y="39"/>
                  </a:moveTo>
                  <a:lnTo>
                    <a:pt x="0" y="39"/>
                  </a:lnTo>
                  <a:lnTo>
                    <a:pt x="0" y="47"/>
                  </a:lnTo>
                  <a:lnTo>
                    <a:pt x="4" y="55"/>
                  </a:lnTo>
                  <a:lnTo>
                    <a:pt x="6" y="61"/>
                  </a:lnTo>
                  <a:lnTo>
                    <a:pt x="12" y="67"/>
                  </a:lnTo>
                  <a:lnTo>
                    <a:pt x="18" y="73"/>
                  </a:lnTo>
                  <a:lnTo>
                    <a:pt x="24" y="75"/>
                  </a:lnTo>
                  <a:lnTo>
                    <a:pt x="32" y="79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48" y="79"/>
                  </a:lnTo>
                  <a:lnTo>
                    <a:pt x="54" y="75"/>
                  </a:lnTo>
                  <a:lnTo>
                    <a:pt x="62" y="73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6" y="25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4" y="3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3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C9C7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770E2D9-B769-52E8-D10A-6B6BE2D96DAC}"/>
              </a:ext>
            </a:extLst>
          </p:cNvPr>
          <p:cNvGrpSpPr/>
          <p:nvPr/>
        </p:nvGrpSpPr>
        <p:grpSpPr>
          <a:xfrm>
            <a:off x="507535" y="111011"/>
            <a:ext cx="12176131" cy="6826250"/>
            <a:chOff x="507535" y="118172"/>
            <a:chExt cx="12176131" cy="68262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7AB765A-79FE-7CC0-2435-C100F83C4225}"/>
                </a:ext>
              </a:extLst>
            </p:cNvPr>
            <p:cNvGrpSpPr>
              <a:grpSpLocks/>
            </p:cNvGrpSpPr>
            <p:nvPr/>
          </p:nvGrpSpPr>
          <p:grpSpPr>
            <a:xfrm>
              <a:off x="507535" y="118172"/>
              <a:ext cx="12176131" cy="6826250"/>
              <a:chOff x="507535" y="-361"/>
              <a:chExt cx="12176131" cy="6826250"/>
            </a:xfrm>
          </p:grpSpPr>
          <p:grpSp>
            <p:nvGrpSpPr>
              <p:cNvPr id="197" name="Group 63">
                <a:extLst>
                  <a:ext uri="{FF2B5EF4-FFF2-40B4-BE49-F238E27FC236}">
                    <a16:creationId xmlns:a16="http://schemas.microsoft.com/office/drawing/2014/main" id="{DD9055D6-A422-EEFE-A3BD-00DAA3F82D9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07535" y="-361"/>
                <a:ext cx="12176131" cy="6826250"/>
                <a:chOff x="341" y="-14288"/>
                <a:chExt cx="7670" cy="6826250"/>
              </a:xfrm>
            </p:grpSpPr>
            <p:sp>
              <p:nvSpPr>
                <p:cNvPr id="198" name="AutoShape 62">
                  <a:extLst>
                    <a:ext uri="{FF2B5EF4-FFF2-40B4-BE49-F238E27FC236}">
                      <a16:creationId xmlns:a16="http://schemas.microsoft.com/office/drawing/2014/main" id="{40821E08-5ECA-D72A-1C5F-A476BCF533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1" y="-14288"/>
                  <a:ext cx="7670" cy="6826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64">
                  <a:extLst>
                    <a:ext uri="{FF2B5EF4-FFF2-40B4-BE49-F238E27FC236}">
                      <a16:creationId xmlns:a16="http://schemas.microsoft.com/office/drawing/2014/main" id="{A1E2A9EC-1B18-5D68-0B47-844A8733F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717550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39 h 641"/>
                    <a:gd name="T4" fmla="*/ 104 w 843"/>
                    <a:gd name="T5" fmla="*/ 633 h 641"/>
                    <a:gd name="T6" fmla="*/ 78 w 843"/>
                    <a:gd name="T7" fmla="*/ 623 h 641"/>
                    <a:gd name="T8" fmla="*/ 54 w 843"/>
                    <a:gd name="T9" fmla="*/ 605 h 641"/>
                    <a:gd name="T10" fmla="*/ 34 w 843"/>
                    <a:gd name="T11" fmla="*/ 585 h 641"/>
                    <a:gd name="T12" fmla="*/ 18 w 843"/>
                    <a:gd name="T13" fmla="*/ 561 h 641"/>
                    <a:gd name="T14" fmla="*/ 6 w 843"/>
                    <a:gd name="T15" fmla="*/ 535 h 641"/>
                    <a:gd name="T16" fmla="*/ 0 w 843"/>
                    <a:gd name="T17" fmla="*/ 508 h 641"/>
                    <a:gd name="T18" fmla="*/ 0 w 843"/>
                    <a:gd name="T19" fmla="*/ 147 h 641"/>
                    <a:gd name="T20" fmla="*/ 0 w 843"/>
                    <a:gd name="T21" fmla="*/ 131 h 641"/>
                    <a:gd name="T22" fmla="*/ 6 w 843"/>
                    <a:gd name="T23" fmla="*/ 103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3 h 641"/>
                    <a:gd name="T52" fmla="*/ 841 w 843"/>
                    <a:gd name="T53" fmla="*/ 131 h 641"/>
                    <a:gd name="T54" fmla="*/ 843 w 843"/>
                    <a:gd name="T55" fmla="*/ 492 h 641"/>
                    <a:gd name="T56" fmla="*/ 841 w 843"/>
                    <a:gd name="T57" fmla="*/ 508 h 641"/>
                    <a:gd name="T58" fmla="*/ 837 w 843"/>
                    <a:gd name="T59" fmla="*/ 535 h 641"/>
                    <a:gd name="T60" fmla="*/ 825 w 843"/>
                    <a:gd name="T61" fmla="*/ 561 h 641"/>
                    <a:gd name="T62" fmla="*/ 809 w 843"/>
                    <a:gd name="T63" fmla="*/ 585 h 641"/>
                    <a:gd name="T64" fmla="*/ 789 w 843"/>
                    <a:gd name="T65" fmla="*/ 605 h 641"/>
                    <a:gd name="T66" fmla="*/ 765 w 843"/>
                    <a:gd name="T67" fmla="*/ 623 h 641"/>
                    <a:gd name="T68" fmla="*/ 737 w 843"/>
                    <a:gd name="T69" fmla="*/ 633 h 641"/>
                    <a:gd name="T70" fmla="*/ 709 w 843"/>
                    <a:gd name="T71" fmla="*/ 639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39"/>
                      </a:lnTo>
                      <a:lnTo>
                        <a:pt x="118" y="637"/>
                      </a:lnTo>
                      <a:lnTo>
                        <a:pt x="104" y="633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5"/>
                      </a:lnTo>
                      <a:lnTo>
                        <a:pt x="44" y="597"/>
                      </a:lnTo>
                      <a:lnTo>
                        <a:pt x="34" y="585"/>
                      </a:lnTo>
                      <a:lnTo>
                        <a:pt x="26" y="575"/>
                      </a:lnTo>
                      <a:lnTo>
                        <a:pt x="18" y="561"/>
                      </a:lnTo>
                      <a:lnTo>
                        <a:pt x="12" y="549"/>
                      </a:lnTo>
                      <a:lnTo>
                        <a:pt x="6" y="535"/>
                      </a:lnTo>
                      <a:lnTo>
                        <a:pt x="2" y="521"/>
                      </a:lnTo>
                      <a:lnTo>
                        <a:pt x="0" y="508"/>
                      </a:lnTo>
                      <a:lnTo>
                        <a:pt x="0" y="492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1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8"/>
                      </a:lnTo>
                      <a:lnTo>
                        <a:pt x="26" y="64"/>
                      </a:lnTo>
                      <a:lnTo>
                        <a:pt x="34" y="54"/>
                      </a:lnTo>
                      <a:lnTo>
                        <a:pt x="44" y="42"/>
                      </a:lnTo>
                      <a:lnTo>
                        <a:pt x="54" y="34"/>
                      </a:lnTo>
                      <a:lnTo>
                        <a:pt x="66" y="24"/>
                      </a:lnTo>
                      <a:lnTo>
                        <a:pt x="78" y="18"/>
                      </a:lnTo>
                      <a:lnTo>
                        <a:pt x="90" y="10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0"/>
                      </a:lnTo>
                      <a:lnTo>
                        <a:pt x="765" y="18"/>
                      </a:lnTo>
                      <a:lnTo>
                        <a:pt x="777" y="24"/>
                      </a:lnTo>
                      <a:lnTo>
                        <a:pt x="789" y="34"/>
                      </a:lnTo>
                      <a:lnTo>
                        <a:pt x="799" y="42"/>
                      </a:lnTo>
                      <a:lnTo>
                        <a:pt x="809" y="54"/>
                      </a:lnTo>
                      <a:lnTo>
                        <a:pt x="817" y="64"/>
                      </a:lnTo>
                      <a:lnTo>
                        <a:pt x="825" y="78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1"/>
                      </a:lnTo>
                      <a:lnTo>
                        <a:pt x="843" y="147"/>
                      </a:lnTo>
                      <a:lnTo>
                        <a:pt x="843" y="492"/>
                      </a:lnTo>
                      <a:lnTo>
                        <a:pt x="843" y="492"/>
                      </a:lnTo>
                      <a:lnTo>
                        <a:pt x="841" y="508"/>
                      </a:lnTo>
                      <a:lnTo>
                        <a:pt x="839" y="521"/>
                      </a:lnTo>
                      <a:lnTo>
                        <a:pt x="837" y="535"/>
                      </a:lnTo>
                      <a:lnTo>
                        <a:pt x="831" y="549"/>
                      </a:lnTo>
                      <a:lnTo>
                        <a:pt x="825" y="561"/>
                      </a:lnTo>
                      <a:lnTo>
                        <a:pt x="817" y="575"/>
                      </a:lnTo>
                      <a:lnTo>
                        <a:pt x="809" y="585"/>
                      </a:lnTo>
                      <a:lnTo>
                        <a:pt x="799" y="597"/>
                      </a:lnTo>
                      <a:lnTo>
                        <a:pt x="789" y="605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3"/>
                      </a:lnTo>
                      <a:lnTo>
                        <a:pt x="723" y="637"/>
                      </a:lnTo>
                      <a:lnTo>
                        <a:pt x="709" y="639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0" name="Freeform 65">
                  <a:extLst>
                    <a:ext uri="{FF2B5EF4-FFF2-40B4-BE49-F238E27FC236}">
                      <a16:creationId xmlns:a16="http://schemas.microsoft.com/office/drawing/2014/main" id="{483C52DA-EA5F-AB0F-699C-198F180743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717550"/>
                  <a:ext cx="2832" cy="103663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5 h 641"/>
                    <a:gd name="T18" fmla="*/ 2 w 2832"/>
                    <a:gd name="T19" fmla="*/ 569 h 641"/>
                    <a:gd name="T20" fmla="*/ 0 w 2832"/>
                    <a:gd name="T21" fmla="*/ 551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0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0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7 h 641"/>
                    <a:gd name="T62" fmla="*/ 2832 w 2832"/>
                    <a:gd name="T63" fmla="*/ 551 h 641"/>
                    <a:gd name="T64" fmla="*/ 2832 w 2832"/>
                    <a:gd name="T65" fmla="*/ 551 h 641"/>
                    <a:gd name="T66" fmla="*/ 2830 w 2832"/>
                    <a:gd name="T67" fmla="*/ 569 h 641"/>
                    <a:gd name="T68" fmla="*/ 2824 w 2832"/>
                    <a:gd name="T69" fmla="*/ 585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5"/>
                      </a:lnTo>
                      <a:lnTo>
                        <a:pt x="2" y="569"/>
                      </a:lnTo>
                      <a:lnTo>
                        <a:pt x="0" y="551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0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0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7"/>
                      </a:lnTo>
                      <a:lnTo>
                        <a:pt x="2832" y="551"/>
                      </a:lnTo>
                      <a:lnTo>
                        <a:pt x="2832" y="551"/>
                      </a:lnTo>
                      <a:lnTo>
                        <a:pt x="2830" y="569"/>
                      </a:lnTo>
                      <a:lnTo>
                        <a:pt x="2824" y="585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66">
                  <a:extLst>
                    <a:ext uri="{FF2B5EF4-FFF2-40B4-BE49-F238E27FC236}">
                      <a16:creationId xmlns:a16="http://schemas.microsoft.com/office/drawing/2014/main" id="{9E3DDE69-9025-96DB-B933-ABDBDC1D11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704850"/>
                  <a:ext cx="621" cy="982663"/>
                </a:xfrm>
                <a:custGeom>
                  <a:avLst/>
                  <a:gdLst>
                    <a:gd name="T0" fmla="*/ 621 w 621"/>
                    <a:gd name="T1" fmla="*/ 309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2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3 h 619"/>
                    <a:gd name="T14" fmla="*/ 373 w 621"/>
                    <a:gd name="T15" fmla="*/ 611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7 h 619"/>
                    <a:gd name="T26" fmla="*/ 71 w 621"/>
                    <a:gd name="T27" fmla="*/ 506 h 619"/>
                    <a:gd name="T28" fmla="*/ 37 w 621"/>
                    <a:gd name="T29" fmla="*/ 456 h 619"/>
                    <a:gd name="T30" fmla="*/ 14 w 621"/>
                    <a:gd name="T31" fmla="*/ 402 h 619"/>
                    <a:gd name="T32" fmla="*/ 2 w 621"/>
                    <a:gd name="T33" fmla="*/ 340 h 619"/>
                    <a:gd name="T34" fmla="*/ 0 w 621"/>
                    <a:gd name="T35" fmla="*/ 309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2 h 619"/>
                    <a:gd name="T44" fmla="*/ 137 w 621"/>
                    <a:gd name="T45" fmla="*/ 54 h 619"/>
                    <a:gd name="T46" fmla="*/ 189 w 621"/>
                    <a:gd name="T47" fmla="*/ 24 h 619"/>
                    <a:gd name="T48" fmla="*/ 247 w 621"/>
                    <a:gd name="T49" fmla="*/ 6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2 h 619"/>
                    <a:gd name="T60" fmla="*/ 549 w 621"/>
                    <a:gd name="T61" fmla="*/ 113 h 619"/>
                    <a:gd name="T62" fmla="*/ 583 w 621"/>
                    <a:gd name="T63" fmla="*/ 161 h 619"/>
                    <a:gd name="T64" fmla="*/ 607 w 621"/>
                    <a:gd name="T65" fmla="*/ 217 h 619"/>
                    <a:gd name="T66" fmla="*/ 619 w 621"/>
                    <a:gd name="T67" fmla="*/ 277 h 619"/>
                    <a:gd name="T68" fmla="*/ 621 w 621"/>
                    <a:gd name="T69" fmla="*/ 309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09"/>
                      </a:moveTo>
                      <a:lnTo>
                        <a:pt x="621" y="309"/>
                      </a:lnTo>
                      <a:lnTo>
                        <a:pt x="619" y="340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6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7"/>
                      </a:lnTo>
                      <a:lnTo>
                        <a:pt x="507" y="547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3"/>
                      </a:lnTo>
                      <a:lnTo>
                        <a:pt x="403" y="605"/>
                      </a:lnTo>
                      <a:lnTo>
                        <a:pt x="373" y="611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1"/>
                      </a:lnTo>
                      <a:lnTo>
                        <a:pt x="217" y="605"/>
                      </a:lnTo>
                      <a:lnTo>
                        <a:pt x="189" y="593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7"/>
                      </a:lnTo>
                      <a:lnTo>
                        <a:pt x="91" y="527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6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0"/>
                      </a:lnTo>
                      <a:lnTo>
                        <a:pt x="0" y="309"/>
                      </a:lnTo>
                      <a:lnTo>
                        <a:pt x="0" y="309"/>
                      </a:lnTo>
                      <a:lnTo>
                        <a:pt x="2" y="277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9"/>
                      </a:lnTo>
                      <a:lnTo>
                        <a:pt x="37" y="161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2"/>
                      </a:lnTo>
                      <a:lnTo>
                        <a:pt x="113" y="72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2"/>
                      </a:lnTo>
                      <a:lnTo>
                        <a:pt x="529" y="92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1"/>
                      </a:lnTo>
                      <a:lnTo>
                        <a:pt x="597" y="189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7"/>
                      </a:lnTo>
                      <a:lnTo>
                        <a:pt x="621" y="309"/>
                      </a:lnTo>
                      <a:lnTo>
                        <a:pt x="621" y="309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67">
                  <a:extLst>
                    <a:ext uri="{FF2B5EF4-FFF2-40B4-BE49-F238E27FC236}">
                      <a16:creationId xmlns:a16="http://schemas.microsoft.com/office/drawing/2014/main" id="{FC61FACF-60F6-F4A3-2FF2-3D90443640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809625"/>
                  <a:ext cx="490" cy="773113"/>
                </a:xfrm>
                <a:custGeom>
                  <a:avLst/>
                  <a:gdLst>
                    <a:gd name="T0" fmla="*/ 490 w 490"/>
                    <a:gd name="T1" fmla="*/ 243 h 487"/>
                    <a:gd name="T2" fmla="*/ 484 w 490"/>
                    <a:gd name="T3" fmla="*/ 292 h 487"/>
                    <a:gd name="T4" fmla="*/ 470 w 490"/>
                    <a:gd name="T5" fmla="*/ 338 h 487"/>
                    <a:gd name="T6" fmla="*/ 448 w 490"/>
                    <a:gd name="T7" fmla="*/ 380 h 487"/>
                    <a:gd name="T8" fmla="*/ 418 w 490"/>
                    <a:gd name="T9" fmla="*/ 416 h 487"/>
                    <a:gd name="T10" fmla="*/ 382 w 490"/>
                    <a:gd name="T11" fmla="*/ 446 h 487"/>
                    <a:gd name="T12" fmla="*/ 340 w 490"/>
                    <a:gd name="T13" fmla="*/ 467 h 487"/>
                    <a:gd name="T14" fmla="*/ 294 w 490"/>
                    <a:gd name="T15" fmla="*/ 481 h 487"/>
                    <a:gd name="T16" fmla="*/ 246 w 490"/>
                    <a:gd name="T17" fmla="*/ 487 h 487"/>
                    <a:gd name="T18" fmla="*/ 220 w 490"/>
                    <a:gd name="T19" fmla="*/ 485 h 487"/>
                    <a:gd name="T20" fmla="*/ 172 w 490"/>
                    <a:gd name="T21" fmla="*/ 475 h 487"/>
                    <a:gd name="T22" fmla="*/ 128 w 490"/>
                    <a:gd name="T23" fmla="*/ 458 h 487"/>
                    <a:gd name="T24" fmla="*/ 90 w 490"/>
                    <a:gd name="T25" fmla="*/ 432 h 487"/>
                    <a:gd name="T26" fmla="*/ 56 w 490"/>
                    <a:gd name="T27" fmla="*/ 398 h 487"/>
                    <a:gd name="T28" fmla="*/ 30 w 490"/>
                    <a:gd name="T29" fmla="*/ 360 h 487"/>
                    <a:gd name="T30" fmla="*/ 12 w 490"/>
                    <a:gd name="T31" fmla="*/ 316 h 487"/>
                    <a:gd name="T32" fmla="*/ 2 w 490"/>
                    <a:gd name="T33" fmla="*/ 268 h 487"/>
                    <a:gd name="T34" fmla="*/ 0 w 490"/>
                    <a:gd name="T35" fmla="*/ 243 h 487"/>
                    <a:gd name="T36" fmla="*/ 6 w 490"/>
                    <a:gd name="T37" fmla="*/ 195 h 487"/>
                    <a:gd name="T38" fmla="*/ 20 w 490"/>
                    <a:gd name="T39" fmla="*/ 149 h 487"/>
                    <a:gd name="T40" fmla="*/ 42 w 490"/>
                    <a:gd name="T41" fmla="*/ 107 h 487"/>
                    <a:gd name="T42" fmla="*/ 72 w 490"/>
                    <a:gd name="T43" fmla="*/ 71 h 487"/>
                    <a:gd name="T44" fmla="*/ 108 w 490"/>
                    <a:gd name="T45" fmla="*/ 41 h 487"/>
                    <a:gd name="T46" fmla="*/ 150 w 490"/>
                    <a:gd name="T47" fmla="*/ 20 h 487"/>
                    <a:gd name="T48" fmla="*/ 196 w 490"/>
                    <a:gd name="T49" fmla="*/ 6 h 487"/>
                    <a:gd name="T50" fmla="*/ 246 w 490"/>
                    <a:gd name="T51" fmla="*/ 0 h 487"/>
                    <a:gd name="T52" fmla="*/ 270 w 490"/>
                    <a:gd name="T53" fmla="*/ 2 h 487"/>
                    <a:gd name="T54" fmla="*/ 318 w 490"/>
                    <a:gd name="T55" fmla="*/ 12 h 487"/>
                    <a:gd name="T56" fmla="*/ 362 w 490"/>
                    <a:gd name="T57" fmla="*/ 29 h 487"/>
                    <a:gd name="T58" fmla="*/ 400 w 490"/>
                    <a:gd name="T59" fmla="*/ 55 h 487"/>
                    <a:gd name="T60" fmla="*/ 434 w 490"/>
                    <a:gd name="T61" fmla="*/ 89 h 487"/>
                    <a:gd name="T62" fmla="*/ 460 w 490"/>
                    <a:gd name="T63" fmla="*/ 127 h 487"/>
                    <a:gd name="T64" fmla="*/ 478 w 490"/>
                    <a:gd name="T65" fmla="*/ 171 h 487"/>
                    <a:gd name="T66" fmla="*/ 488 w 490"/>
                    <a:gd name="T67" fmla="*/ 219 h 487"/>
                    <a:gd name="T68" fmla="*/ 490 w 490"/>
                    <a:gd name="T69" fmla="*/ 243 h 4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7">
                      <a:moveTo>
                        <a:pt x="490" y="243"/>
                      </a:moveTo>
                      <a:lnTo>
                        <a:pt x="490" y="243"/>
                      </a:lnTo>
                      <a:lnTo>
                        <a:pt x="488" y="268"/>
                      </a:lnTo>
                      <a:lnTo>
                        <a:pt x="484" y="292"/>
                      </a:lnTo>
                      <a:lnTo>
                        <a:pt x="478" y="316"/>
                      </a:lnTo>
                      <a:lnTo>
                        <a:pt x="470" y="338"/>
                      </a:lnTo>
                      <a:lnTo>
                        <a:pt x="460" y="360"/>
                      </a:lnTo>
                      <a:lnTo>
                        <a:pt x="448" y="380"/>
                      </a:lnTo>
                      <a:lnTo>
                        <a:pt x="434" y="398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7"/>
                      </a:lnTo>
                      <a:lnTo>
                        <a:pt x="318" y="475"/>
                      </a:lnTo>
                      <a:lnTo>
                        <a:pt x="294" y="481"/>
                      </a:lnTo>
                      <a:lnTo>
                        <a:pt x="270" y="485"/>
                      </a:lnTo>
                      <a:lnTo>
                        <a:pt x="246" y="487"/>
                      </a:lnTo>
                      <a:lnTo>
                        <a:pt x="246" y="487"/>
                      </a:lnTo>
                      <a:lnTo>
                        <a:pt x="220" y="485"/>
                      </a:lnTo>
                      <a:lnTo>
                        <a:pt x="196" y="481"/>
                      </a:lnTo>
                      <a:lnTo>
                        <a:pt x="172" y="475"/>
                      </a:lnTo>
                      <a:lnTo>
                        <a:pt x="150" y="467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8"/>
                      </a:lnTo>
                      <a:lnTo>
                        <a:pt x="42" y="380"/>
                      </a:lnTo>
                      <a:lnTo>
                        <a:pt x="30" y="360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3"/>
                      </a:lnTo>
                      <a:lnTo>
                        <a:pt x="0" y="243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1"/>
                      </a:lnTo>
                      <a:lnTo>
                        <a:pt x="20" y="149"/>
                      </a:lnTo>
                      <a:lnTo>
                        <a:pt x="30" y="127"/>
                      </a:lnTo>
                      <a:lnTo>
                        <a:pt x="42" y="107"/>
                      </a:lnTo>
                      <a:lnTo>
                        <a:pt x="56" y="89"/>
                      </a:lnTo>
                      <a:lnTo>
                        <a:pt x="72" y="71"/>
                      </a:lnTo>
                      <a:lnTo>
                        <a:pt x="90" y="55"/>
                      </a:lnTo>
                      <a:lnTo>
                        <a:pt x="108" y="41"/>
                      </a:lnTo>
                      <a:lnTo>
                        <a:pt x="128" y="29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29"/>
                      </a:lnTo>
                      <a:lnTo>
                        <a:pt x="382" y="41"/>
                      </a:lnTo>
                      <a:lnTo>
                        <a:pt x="400" y="55"/>
                      </a:lnTo>
                      <a:lnTo>
                        <a:pt x="418" y="71"/>
                      </a:lnTo>
                      <a:lnTo>
                        <a:pt x="434" y="89"/>
                      </a:lnTo>
                      <a:lnTo>
                        <a:pt x="448" y="107"/>
                      </a:lnTo>
                      <a:lnTo>
                        <a:pt x="460" y="127"/>
                      </a:lnTo>
                      <a:lnTo>
                        <a:pt x="470" y="149"/>
                      </a:lnTo>
                      <a:lnTo>
                        <a:pt x="478" y="171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3"/>
                      </a:lnTo>
                      <a:lnTo>
                        <a:pt x="490" y="243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68">
                  <a:extLst>
                    <a:ext uri="{FF2B5EF4-FFF2-40B4-BE49-F238E27FC236}">
                      <a16:creationId xmlns:a16="http://schemas.microsoft.com/office/drawing/2014/main" id="{7C8DB2D0-EFBF-4369-C55B-29A418B967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1833562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7 h 641"/>
                    <a:gd name="T16" fmla="*/ 0 w 843"/>
                    <a:gd name="T17" fmla="*/ 507 h 641"/>
                    <a:gd name="T18" fmla="*/ 0 w 843"/>
                    <a:gd name="T19" fmla="*/ 147 h 641"/>
                    <a:gd name="T20" fmla="*/ 0 w 843"/>
                    <a:gd name="T21" fmla="*/ 133 h 641"/>
                    <a:gd name="T22" fmla="*/ 6 w 843"/>
                    <a:gd name="T23" fmla="*/ 103 h 641"/>
                    <a:gd name="T24" fmla="*/ 18 w 843"/>
                    <a:gd name="T25" fmla="*/ 77 h 641"/>
                    <a:gd name="T26" fmla="*/ 34 w 843"/>
                    <a:gd name="T27" fmla="*/ 53 h 641"/>
                    <a:gd name="T28" fmla="*/ 54 w 843"/>
                    <a:gd name="T29" fmla="*/ 33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3 h 641"/>
                    <a:gd name="T46" fmla="*/ 809 w 843"/>
                    <a:gd name="T47" fmla="*/ 53 h 641"/>
                    <a:gd name="T48" fmla="*/ 825 w 843"/>
                    <a:gd name="T49" fmla="*/ 77 h 641"/>
                    <a:gd name="T50" fmla="*/ 837 w 843"/>
                    <a:gd name="T51" fmla="*/ 103 h 641"/>
                    <a:gd name="T52" fmla="*/ 841 w 843"/>
                    <a:gd name="T53" fmla="*/ 133 h 641"/>
                    <a:gd name="T54" fmla="*/ 843 w 843"/>
                    <a:gd name="T55" fmla="*/ 491 h 641"/>
                    <a:gd name="T56" fmla="*/ 841 w 843"/>
                    <a:gd name="T57" fmla="*/ 507 h 641"/>
                    <a:gd name="T58" fmla="*/ 837 w 843"/>
                    <a:gd name="T59" fmla="*/ 537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7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49"/>
                      </a:lnTo>
                      <a:lnTo>
                        <a:pt x="6" y="537"/>
                      </a:lnTo>
                      <a:lnTo>
                        <a:pt x="2" y="521"/>
                      </a:lnTo>
                      <a:lnTo>
                        <a:pt x="0" y="507"/>
                      </a:lnTo>
                      <a:lnTo>
                        <a:pt x="0" y="49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3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7"/>
                      </a:lnTo>
                      <a:lnTo>
                        <a:pt x="26" y="65"/>
                      </a:lnTo>
                      <a:lnTo>
                        <a:pt x="34" y="53"/>
                      </a:lnTo>
                      <a:lnTo>
                        <a:pt x="44" y="43"/>
                      </a:lnTo>
                      <a:lnTo>
                        <a:pt x="54" y="33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3"/>
                      </a:lnTo>
                      <a:lnTo>
                        <a:pt x="799" y="43"/>
                      </a:lnTo>
                      <a:lnTo>
                        <a:pt x="809" y="53"/>
                      </a:lnTo>
                      <a:lnTo>
                        <a:pt x="817" y="65"/>
                      </a:lnTo>
                      <a:lnTo>
                        <a:pt x="825" y="77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3"/>
                      </a:lnTo>
                      <a:lnTo>
                        <a:pt x="843" y="147"/>
                      </a:lnTo>
                      <a:lnTo>
                        <a:pt x="843" y="491"/>
                      </a:lnTo>
                      <a:lnTo>
                        <a:pt x="843" y="491"/>
                      </a:lnTo>
                      <a:lnTo>
                        <a:pt x="841" y="507"/>
                      </a:lnTo>
                      <a:lnTo>
                        <a:pt x="839" y="521"/>
                      </a:lnTo>
                      <a:lnTo>
                        <a:pt x="837" y="537"/>
                      </a:lnTo>
                      <a:lnTo>
                        <a:pt x="831" y="549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7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" name="Freeform 69">
                  <a:extLst>
                    <a:ext uri="{FF2B5EF4-FFF2-40B4-BE49-F238E27FC236}">
                      <a16:creationId xmlns:a16="http://schemas.microsoft.com/office/drawing/2014/main" id="{BADBE7E9-3B63-D3C8-EAED-D90DC04B3C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1833562"/>
                  <a:ext cx="2832" cy="1058863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69 h 641"/>
                    <a:gd name="T28" fmla="*/ 6 w 2832"/>
                    <a:gd name="T29" fmla="*/ 53 h 641"/>
                    <a:gd name="T30" fmla="*/ 16 w 2832"/>
                    <a:gd name="T31" fmla="*/ 37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7 h 641"/>
                    <a:gd name="T56" fmla="*/ 2824 w 2832"/>
                    <a:gd name="T57" fmla="*/ 53 h 641"/>
                    <a:gd name="T58" fmla="*/ 2830 w 2832"/>
                    <a:gd name="T59" fmla="*/ 69 h 641"/>
                    <a:gd name="T60" fmla="*/ 2832 w 2832"/>
                    <a:gd name="T61" fmla="*/ 87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69"/>
                      </a:lnTo>
                      <a:lnTo>
                        <a:pt x="6" y="53"/>
                      </a:lnTo>
                      <a:lnTo>
                        <a:pt x="16" y="37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7"/>
                      </a:lnTo>
                      <a:lnTo>
                        <a:pt x="2824" y="53"/>
                      </a:lnTo>
                      <a:lnTo>
                        <a:pt x="2830" y="69"/>
                      </a:lnTo>
                      <a:lnTo>
                        <a:pt x="2832" y="87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70">
                  <a:extLst>
                    <a:ext uri="{FF2B5EF4-FFF2-40B4-BE49-F238E27FC236}">
                      <a16:creationId xmlns:a16="http://schemas.microsoft.com/office/drawing/2014/main" id="{1156B0EA-D143-B680-18AD-230EB45836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1820862"/>
                  <a:ext cx="621" cy="982663"/>
                </a:xfrm>
                <a:custGeom>
                  <a:avLst/>
                  <a:gdLst>
                    <a:gd name="T0" fmla="*/ 621 w 621"/>
                    <a:gd name="T1" fmla="*/ 310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3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5 h 619"/>
                    <a:gd name="T14" fmla="*/ 373 w 621"/>
                    <a:gd name="T15" fmla="*/ 613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9 h 619"/>
                    <a:gd name="T26" fmla="*/ 71 w 621"/>
                    <a:gd name="T27" fmla="*/ 505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2 h 619"/>
                    <a:gd name="T34" fmla="*/ 0 w 621"/>
                    <a:gd name="T35" fmla="*/ 310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1 h 619"/>
                    <a:gd name="T44" fmla="*/ 137 w 621"/>
                    <a:gd name="T45" fmla="*/ 53 h 619"/>
                    <a:gd name="T46" fmla="*/ 189 w 621"/>
                    <a:gd name="T47" fmla="*/ 26 h 619"/>
                    <a:gd name="T48" fmla="*/ 247 w 621"/>
                    <a:gd name="T49" fmla="*/ 8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7 h 619"/>
                    <a:gd name="T58" fmla="*/ 507 w 621"/>
                    <a:gd name="T59" fmla="*/ 71 h 619"/>
                    <a:gd name="T60" fmla="*/ 549 w 621"/>
                    <a:gd name="T61" fmla="*/ 113 h 619"/>
                    <a:gd name="T62" fmla="*/ 583 w 621"/>
                    <a:gd name="T63" fmla="*/ 163 h 619"/>
                    <a:gd name="T64" fmla="*/ 607 w 621"/>
                    <a:gd name="T65" fmla="*/ 219 h 619"/>
                    <a:gd name="T66" fmla="*/ 619 w 621"/>
                    <a:gd name="T67" fmla="*/ 278 h 619"/>
                    <a:gd name="T68" fmla="*/ 621 w 621"/>
                    <a:gd name="T69" fmla="*/ 310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0"/>
                      </a:moveTo>
                      <a:lnTo>
                        <a:pt x="621" y="310"/>
                      </a:lnTo>
                      <a:lnTo>
                        <a:pt x="619" y="342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3"/>
                      </a:lnTo>
                      <a:lnTo>
                        <a:pt x="549" y="505"/>
                      </a:lnTo>
                      <a:lnTo>
                        <a:pt x="529" y="527"/>
                      </a:lnTo>
                      <a:lnTo>
                        <a:pt x="507" y="549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5"/>
                      </a:lnTo>
                      <a:lnTo>
                        <a:pt x="403" y="605"/>
                      </a:lnTo>
                      <a:lnTo>
                        <a:pt x="373" y="613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3"/>
                      </a:lnTo>
                      <a:lnTo>
                        <a:pt x="217" y="605"/>
                      </a:lnTo>
                      <a:lnTo>
                        <a:pt x="189" y="595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9"/>
                      </a:lnTo>
                      <a:lnTo>
                        <a:pt x="91" y="527"/>
                      </a:lnTo>
                      <a:lnTo>
                        <a:pt x="71" y="505"/>
                      </a:lnTo>
                      <a:lnTo>
                        <a:pt x="53" y="483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2"/>
                      </a:lnTo>
                      <a:lnTo>
                        <a:pt x="0" y="310"/>
                      </a:lnTo>
                      <a:lnTo>
                        <a:pt x="0" y="310"/>
                      </a:lnTo>
                      <a:lnTo>
                        <a:pt x="2" y="278"/>
                      </a:lnTo>
                      <a:lnTo>
                        <a:pt x="6" y="247"/>
                      </a:lnTo>
                      <a:lnTo>
                        <a:pt x="14" y="219"/>
                      </a:lnTo>
                      <a:lnTo>
                        <a:pt x="24" y="189"/>
                      </a:lnTo>
                      <a:lnTo>
                        <a:pt x="37" y="163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1"/>
                      </a:lnTo>
                      <a:lnTo>
                        <a:pt x="113" y="71"/>
                      </a:lnTo>
                      <a:lnTo>
                        <a:pt x="137" y="53"/>
                      </a:lnTo>
                      <a:lnTo>
                        <a:pt x="163" y="37"/>
                      </a:lnTo>
                      <a:lnTo>
                        <a:pt x="189" y="26"/>
                      </a:lnTo>
                      <a:lnTo>
                        <a:pt x="217" y="14"/>
                      </a:lnTo>
                      <a:lnTo>
                        <a:pt x="247" y="8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8"/>
                      </a:lnTo>
                      <a:lnTo>
                        <a:pt x="403" y="14"/>
                      </a:lnTo>
                      <a:lnTo>
                        <a:pt x="431" y="26"/>
                      </a:lnTo>
                      <a:lnTo>
                        <a:pt x="459" y="37"/>
                      </a:lnTo>
                      <a:lnTo>
                        <a:pt x="483" y="53"/>
                      </a:lnTo>
                      <a:lnTo>
                        <a:pt x="507" y="71"/>
                      </a:lnTo>
                      <a:lnTo>
                        <a:pt x="529" y="91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3"/>
                      </a:lnTo>
                      <a:lnTo>
                        <a:pt x="597" y="189"/>
                      </a:lnTo>
                      <a:lnTo>
                        <a:pt x="607" y="219"/>
                      </a:lnTo>
                      <a:lnTo>
                        <a:pt x="615" y="247"/>
                      </a:lnTo>
                      <a:lnTo>
                        <a:pt x="619" y="278"/>
                      </a:lnTo>
                      <a:lnTo>
                        <a:pt x="621" y="310"/>
                      </a:lnTo>
                      <a:lnTo>
                        <a:pt x="621" y="310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71">
                  <a:extLst>
                    <a:ext uri="{FF2B5EF4-FFF2-40B4-BE49-F238E27FC236}">
                      <a16:creationId xmlns:a16="http://schemas.microsoft.com/office/drawing/2014/main" id="{D7186FAA-BC2A-5181-FFED-7F157AA22D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1924050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9 h 488"/>
                    <a:gd name="T6" fmla="*/ 448 w 490"/>
                    <a:gd name="T7" fmla="*/ 381 h 488"/>
                    <a:gd name="T8" fmla="*/ 418 w 490"/>
                    <a:gd name="T9" fmla="*/ 416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4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9 h 488"/>
                    <a:gd name="T28" fmla="*/ 30 w 490"/>
                    <a:gd name="T29" fmla="*/ 361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5 h 488"/>
                    <a:gd name="T38" fmla="*/ 20 w 490"/>
                    <a:gd name="T39" fmla="*/ 150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8 h 488"/>
                    <a:gd name="T64" fmla="*/ 478 w 490"/>
                    <a:gd name="T65" fmla="*/ 172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9"/>
                      </a:lnTo>
                      <a:lnTo>
                        <a:pt x="460" y="361"/>
                      </a:lnTo>
                      <a:lnTo>
                        <a:pt x="448" y="381"/>
                      </a:lnTo>
                      <a:lnTo>
                        <a:pt x="434" y="399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4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4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9"/>
                      </a:lnTo>
                      <a:lnTo>
                        <a:pt x="42" y="381"/>
                      </a:lnTo>
                      <a:lnTo>
                        <a:pt x="30" y="361"/>
                      </a:lnTo>
                      <a:lnTo>
                        <a:pt x="20" y="339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2"/>
                      </a:lnTo>
                      <a:lnTo>
                        <a:pt x="20" y="150"/>
                      </a:lnTo>
                      <a:lnTo>
                        <a:pt x="30" y="128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8"/>
                      </a:lnTo>
                      <a:lnTo>
                        <a:pt x="470" y="150"/>
                      </a:lnTo>
                      <a:lnTo>
                        <a:pt x="478" y="172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72">
                  <a:extLst>
                    <a:ext uri="{FF2B5EF4-FFF2-40B4-BE49-F238E27FC236}">
                      <a16:creationId xmlns:a16="http://schemas.microsoft.com/office/drawing/2014/main" id="{E01D8C1C-EC3F-35E6-7B73-FE0220FFF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2960687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39 h 641"/>
                    <a:gd name="T4" fmla="*/ 104 w 843"/>
                    <a:gd name="T5" fmla="*/ 633 h 641"/>
                    <a:gd name="T6" fmla="*/ 78 w 843"/>
                    <a:gd name="T7" fmla="*/ 623 h 641"/>
                    <a:gd name="T8" fmla="*/ 54 w 843"/>
                    <a:gd name="T9" fmla="*/ 608 h 641"/>
                    <a:gd name="T10" fmla="*/ 34 w 843"/>
                    <a:gd name="T11" fmla="*/ 588 h 641"/>
                    <a:gd name="T12" fmla="*/ 18 w 843"/>
                    <a:gd name="T13" fmla="*/ 564 h 641"/>
                    <a:gd name="T14" fmla="*/ 6 w 843"/>
                    <a:gd name="T15" fmla="*/ 536 h 641"/>
                    <a:gd name="T16" fmla="*/ 0 w 843"/>
                    <a:gd name="T17" fmla="*/ 508 h 641"/>
                    <a:gd name="T18" fmla="*/ 0 w 843"/>
                    <a:gd name="T19" fmla="*/ 148 h 641"/>
                    <a:gd name="T20" fmla="*/ 0 w 843"/>
                    <a:gd name="T21" fmla="*/ 134 h 641"/>
                    <a:gd name="T22" fmla="*/ 6 w 843"/>
                    <a:gd name="T23" fmla="*/ 104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4 h 641"/>
                    <a:gd name="T52" fmla="*/ 841 w 843"/>
                    <a:gd name="T53" fmla="*/ 134 h 641"/>
                    <a:gd name="T54" fmla="*/ 843 w 843"/>
                    <a:gd name="T55" fmla="*/ 492 h 641"/>
                    <a:gd name="T56" fmla="*/ 841 w 843"/>
                    <a:gd name="T57" fmla="*/ 508 h 641"/>
                    <a:gd name="T58" fmla="*/ 837 w 843"/>
                    <a:gd name="T59" fmla="*/ 536 h 641"/>
                    <a:gd name="T60" fmla="*/ 825 w 843"/>
                    <a:gd name="T61" fmla="*/ 564 h 641"/>
                    <a:gd name="T62" fmla="*/ 809 w 843"/>
                    <a:gd name="T63" fmla="*/ 588 h 641"/>
                    <a:gd name="T64" fmla="*/ 789 w 843"/>
                    <a:gd name="T65" fmla="*/ 608 h 641"/>
                    <a:gd name="T66" fmla="*/ 765 w 843"/>
                    <a:gd name="T67" fmla="*/ 623 h 641"/>
                    <a:gd name="T68" fmla="*/ 737 w 843"/>
                    <a:gd name="T69" fmla="*/ 633 h 641"/>
                    <a:gd name="T70" fmla="*/ 709 w 843"/>
                    <a:gd name="T71" fmla="*/ 639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39"/>
                      </a:lnTo>
                      <a:lnTo>
                        <a:pt x="118" y="637"/>
                      </a:lnTo>
                      <a:lnTo>
                        <a:pt x="104" y="633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8"/>
                      </a:lnTo>
                      <a:lnTo>
                        <a:pt x="44" y="598"/>
                      </a:lnTo>
                      <a:lnTo>
                        <a:pt x="34" y="588"/>
                      </a:lnTo>
                      <a:lnTo>
                        <a:pt x="26" y="576"/>
                      </a:lnTo>
                      <a:lnTo>
                        <a:pt x="18" y="564"/>
                      </a:lnTo>
                      <a:lnTo>
                        <a:pt x="12" y="550"/>
                      </a:lnTo>
                      <a:lnTo>
                        <a:pt x="6" y="536"/>
                      </a:lnTo>
                      <a:lnTo>
                        <a:pt x="2" y="522"/>
                      </a:lnTo>
                      <a:lnTo>
                        <a:pt x="0" y="508"/>
                      </a:lnTo>
                      <a:lnTo>
                        <a:pt x="0" y="492"/>
                      </a:lnTo>
                      <a:lnTo>
                        <a:pt x="0" y="148"/>
                      </a:lnTo>
                      <a:lnTo>
                        <a:pt x="0" y="148"/>
                      </a:lnTo>
                      <a:lnTo>
                        <a:pt x="0" y="134"/>
                      </a:lnTo>
                      <a:lnTo>
                        <a:pt x="2" y="118"/>
                      </a:lnTo>
                      <a:lnTo>
                        <a:pt x="6" y="104"/>
                      </a:lnTo>
                      <a:lnTo>
                        <a:pt x="12" y="90"/>
                      </a:lnTo>
                      <a:lnTo>
                        <a:pt x="18" y="78"/>
                      </a:lnTo>
                      <a:lnTo>
                        <a:pt x="26" y="66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6"/>
                      </a:lnTo>
                      <a:lnTo>
                        <a:pt x="825" y="78"/>
                      </a:lnTo>
                      <a:lnTo>
                        <a:pt x="831" y="90"/>
                      </a:lnTo>
                      <a:lnTo>
                        <a:pt x="837" y="104"/>
                      </a:lnTo>
                      <a:lnTo>
                        <a:pt x="839" y="118"/>
                      </a:lnTo>
                      <a:lnTo>
                        <a:pt x="841" y="134"/>
                      </a:lnTo>
                      <a:lnTo>
                        <a:pt x="843" y="148"/>
                      </a:lnTo>
                      <a:lnTo>
                        <a:pt x="843" y="492"/>
                      </a:lnTo>
                      <a:lnTo>
                        <a:pt x="843" y="492"/>
                      </a:lnTo>
                      <a:lnTo>
                        <a:pt x="841" y="508"/>
                      </a:lnTo>
                      <a:lnTo>
                        <a:pt x="839" y="522"/>
                      </a:lnTo>
                      <a:lnTo>
                        <a:pt x="837" y="536"/>
                      </a:lnTo>
                      <a:lnTo>
                        <a:pt x="831" y="550"/>
                      </a:lnTo>
                      <a:lnTo>
                        <a:pt x="825" y="564"/>
                      </a:lnTo>
                      <a:lnTo>
                        <a:pt x="817" y="576"/>
                      </a:lnTo>
                      <a:lnTo>
                        <a:pt x="809" y="588"/>
                      </a:lnTo>
                      <a:lnTo>
                        <a:pt x="799" y="598"/>
                      </a:lnTo>
                      <a:lnTo>
                        <a:pt x="789" y="608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3"/>
                      </a:lnTo>
                      <a:lnTo>
                        <a:pt x="723" y="637"/>
                      </a:lnTo>
                      <a:lnTo>
                        <a:pt x="709" y="639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73">
                  <a:extLst>
                    <a:ext uri="{FF2B5EF4-FFF2-40B4-BE49-F238E27FC236}">
                      <a16:creationId xmlns:a16="http://schemas.microsoft.com/office/drawing/2014/main" id="{581DFF25-6921-4F7D-1B0C-6293B08EDD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2960687"/>
                  <a:ext cx="2832" cy="1046163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2 h 641"/>
                    <a:gd name="T16" fmla="*/ 6 w 2832"/>
                    <a:gd name="T17" fmla="*/ 588 h 641"/>
                    <a:gd name="T18" fmla="*/ 2 w 2832"/>
                    <a:gd name="T19" fmla="*/ 570 h 641"/>
                    <a:gd name="T20" fmla="*/ 0 w 2832"/>
                    <a:gd name="T21" fmla="*/ 554 h 641"/>
                    <a:gd name="T22" fmla="*/ 0 w 2832"/>
                    <a:gd name="T23" fmla="*/ 88 h 641"/>
                    <a:gd name="T24" fmla="*/ 0 w 2832"/>
                    <a:gd name="T25" fmla="*/ 88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8 h 641"/>
                    <a:gd name="T62" fmla="*/ 2832 w 2832"/>
                    <a:gd name="T63" fmla="*/ 554 h 641"/>
                    <a:gd name="T64" fmla="*/ 2832 w 2832"/>
                    <a:gd name="T65" fmla="*/ 554 h 641"/>
                    <a:gd name="T66" fmla="*/ 2830 w 2832"/>
                    <a:gd name="T67" fmla="*/ 570 h 641"/>
                    <a:gd name="T68" fmla="*/ 2824 w 2832"/>
                    <a:gd name="T69" fmla="*/ 588 h 641"/>
                    <a:gd name="T70" fmla="*/ 2816 w 2832"/>
                    <a:gd name="T71" fmla="*/ 602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2"/>
                      </a:lnTo>
                      <a:lnTo>
                        <a:pt x="6" y="588"/>
                      </a:lnTo>
                      <a:lnTo>
                        <a:pt x="2" y="570"/>
                      </a:lnTo>
                      <a:lnTo>
                        <a:pt x="0" y="554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8"/>
                      </a:lnTo>
                      <a:lnTo>
                        <a:pt x="2832" y="554"/>
                      </a:lnTo>
                      <a:lnTo>
                        <a:pt x="2832" y="554"/>
                      </a:lnTo>
                      <a:lnTo>
                        <a:pt x="2830" y="570"/>
                      </a:lnTo>
                      <a:lnTo>
                        <a:pt x="2824" y="588"/>
                      </a:lnTo>
                      <a:lnTo>
                        <a:pt x="2816" y="602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74">
                  <a:extLst>
                    <a:ext uri="{FF2B5EF4-FFF2-40B4-BE49-F238E27FC236}">
                      <a16:creationId xmlns:a16="http://schemas.microsoft.com/office/drawing/2014/main" id="{66A28EDD-0660-D6BE-F284-805DD64794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2947987"/>
                  <a:ext cx="621" cy="982663"/>
                </a:xfrm>
                <a:custGeom>
                  <a:avLst/>
                  <a:gdLst>
                    <a:gd name="T0" fmla="*/ 621 w 621"/>
                    <a:gd name="T1" fmla="*/ 311 h 619"/>
                    <a:gd name="T2" fmla="*/ 615 w 621"/>
                    <a:gd name="T3" fmla="*/ 373 h 619"/>
                    <a:gd name="T4" fmla="*/ 597 w 621"/>
                    <a:gd name="T5" fmla="*/ 430 h 619"/>
                    <a:gd name="T6" fmla="*/ 567 w 621"/>
                    <a:gd name="T7" fmla="*/ 482 h 619"/>
                    <a:gd name="T8" fmla="*/ 529 w 621"/>
                    <a:gd name="T9" fmla="*/ 528 h 619"/>
                    <a:gd name="T10" fmla="*/ 483 w 621"/>
                    <a:gd name="T11" fmla="*/ 566 h 619"/>
                    <a:gd name="T12" fmla="*/ 431 w 621"/>
                    <a:gd name="T13" fmla="*/ 596 h 619"/>
                    <a:gd name="T14" fmla="*/ 373 w 621"/>
                    <a:gd name="T15" fmla="*/ 614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6 h 619"/>
                    <a:gd name="T22" fmla="*/ 163 w 621"/>
                    <a:gd name="T23" fmla="*/ 582 h 619"/>
                    <a:gd name="T24" fmla="*/ 113 w 621"/>
                    <a:gd name="T25" fmla="*/ 548 h 619"/>
                    <a:gd name="T26" fmla="*/ 71 w 621"/>
                    <a:gd name="T27" fmla="*/ 506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1 h 619"/>
                    <a:gd name="T34" fmla="*/ 0 w 621"/>
                    <a:gd name="T35" fmla="*/ 311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8 h 619"/>
                    <a:gd name="T42" fmla="*/ 91 w 621"/>
                    <a:gd name="T43" fmla="*/ 92 h 619"/>
                    <a:gd name="T44" fmla="*/ 137 w 621"/>
                    <a:gd name="T45" fmla="*/ 54 h 619"/>
                    <a:gd name="T46" fmla="*/ 189 w 621"/>
                    <a:gd name="T47" fmla="*/ 24 h 619"/>
                    <a:gd name="T48" fmla="*/ 247 w 621"/>
                    <a:gd name="T49" fmla="*/ 6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2 h 619"/>
                    <a:gd name="T60" fmla="*/ 549 w 621"/>
                    <a:gd name="T61" fmla="*/ 114 h 619"/>
                    <a:gd name="T62" fmla="*/ 583 w 621"/>
                    <a:gd name="T63" fmla="*/ 164 h 619"/>
                    <a:gd name="T64" fmla="*/ 607 w 621"/>
                    <a:gd name="T65" fmla="*/ 217 h 619"/>
                    <a:gd name="T66" fmla="*/ 619 w 621"/>
                    <a:gd name="T67" fmla="*/ 279 h 619"/>
                    <a:gd name="T68" fmla="*/ 621 w 621"/>
                    <a:gd name="T69" fmla="*/ 311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1"/>
                      </a:moveTo>
                      <a:lnTo>
                        <a:pt x="621" y="311"/>
                      </a:lnTo>
                      <a:lnTo>
                        <a:pt x="619" y="341"/>
                      </a:lnTo>
                      <a:lnTo>
                        <a:pt x="615" y="373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8"/>
                      </a:lnTo>
                      <a:lnTo>
                        <a:pt x="507" y="548"/>
                      </a:lnTo>
                      <a:lnTo>
                        <a:pt x="483" y="566"/>
                      </a:lnTo>
                      <a:lnTo>
                        <a:pt x="459" y="582"/>
                      </a:lnTo>
                      <a:lnTo>
                        <a:pt x="431" y="596"/>
                      </a:lnTo>
                      <a:lnTo>
                        <a:pt x="403" y="606"/>
                      </a:lnTo>
                      <a:lnTo>
                        <a:pt x="373" y="614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4"/>
                      </a:lnTo>
                      <a:lnTo>
                        <a:pt x="217" y="606"/>
                      </a:lnTo>
                      <a:lnTo>
                        <a:pt x="189" y="596"/>
                      </a:lnTo>
                      <a:lnTo>
                        <a:pt x="163" y="582"/>
                      </a:lnTo>
                      <a:lnTo>
                        <a:pt x="137" y="566"/>
                      </a:lnTo>
                      <a:lnTo>
                        <a:pt x="113" y="548"/>
                      </a:lnTo>
                      <a:lnTo>
                        <a:pt x="91" y="528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3"/>
                      </a:lnTo>
                      <a:lnTo>
                        <a:pt x="2" y="341"/>
                      </a:lnTo>
                      <a:lnTo>
                        <a:pt x="0" y="311"/>
                      </a:lnTo>
                      <a:lnTo>
                        <a:pt x="0" y="311"/>
                      </a:lnTo>
                      <a:lnTo>
                        <a:pt x="2" y="279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9"/>
                      </a:lnTo>
                      <a:lnTo>
                        <a:pt x="37" y="164"/>
                      </a:lnTo>
                      <a:lnTo>
                        <a:pt x="53" y="138"/>
                      </a:lnTo>
                      <a:lnTo>
                        <a:pt x="71" y="114"/>
                      </a:lnTo>
                      <a:lnTo>
                        <a:pt x="91" y="92"/>
                      </a:lnTo>
                      <a:lnTo>
                        <a:pt x="113" y="72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2"/>
                      </a:lnTo>
                      <a:lnTo>
                        <a:pt x="529" y="92"/>
                      </a:lnTo>
                      <a:lnTo>
                        <a:pt x="549" y="114"/>
                      </a:lnTo>
                      <a:lnTo>
                        <a:pt x="567" y="138"/>
                      </a:lnTo>
                      <a:lnTo>
                        <a:pt x="583" y="164"/>
                      </a:lnTo>
                      <a:lnTo>
                        <a:pt x="597" y="189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9"/>
                      </a:lnTo>
                      <a:lnTo>
                        <a:pt x="621" y="311"/>
                      </a:lnTo>
                      <a:lnTo>
                        <a:pt x="621" y="311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75">
                  <a:extLst>
                    <a:ext uri="{FF2B5EF4-FFF2-40B4-BE49-F238E27FC236}">
                      <a16:creationId xmlns:a16="http://schemas.microsoft.com/office/drawing/2014/main" id="{4AA80086-85A9-544D-6733-63B7A6705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3052762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8 h 488"/>
                    <a:gd name="T6" fmla="*/ 448 w 490"/>
                    <a:gd name="T7" fmla="*/ 380 h 488"/>
                    <a:gd name="T8" fmla="*/ 418 w 490"/>
                    <a:gd name="T9" fmla="*/ 416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2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8 h 488"/>
                    <a:gd name="T28" fmla="*/ 30 w 490"/>
                    <a:gd name="T29" fmla="*/ 360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5 h 488"/>
                    <a:gd name="T38" fmla="*/ 20 w 490"/>
                    <a:gd name="T39" fmla="*/ 149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7 h 488"/>
                    <a:gd name="T64" fmla="*/ 478 w 490"/>
                    <a:gd name="T65" fmla="*/ 171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8"/>
                      </a:lnTo>
                      <a:lnTo>
                        <a:pt x="460" y="360"/>
                      </a:lnTo>
                      <a:lnTo>
                        <a:pt x="448" y="380"/>
                      </a:lnTo>
                      <a:lnTo>
                        <a:pt x="434" y="398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2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2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8"/>
                      </a:lnTo>
                      <a:lnTo>
                        <a:pt x="42" y="380"/>
                      </a:lnTo>
                      <a:lnTo>
                        <a:pt x="30" y="360"/>
                      </a:lnTo>
                      <a:lnTo>
                        <a:pt x="20" y="338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1"/>
                      </a:lnTo>
                      <a:lnTo>
                        <a:pt x="20" y="149"/>
                      </a:lnTo>
                      <a:lnTo>
                        <a:pt x="30" y="127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7"/>
                      </a:lnTo>
                      <a:lnTo>
                        <a:pt x="470" y="149"/>
                      </a:lnTo>
                      <a:lnTo>
                        <a:pt x="478" y="171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76">
                  <a:extLst>
                    <a:ext uri="{FF2B5EF4-FFF2-40B4-BE49-F238E27FC236}">
                      <a16:creationId xmlns:a16="http://schemas.microsoft.com/office/drawing/2014/main" id="{494877D2-FA91-A4DA-6BD3-731BBC1D70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5205412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7 h 641"/>
                    <a:gd name="T16" fmla="*/ 0 w 843"/>
                    <a:gd name="T17" fmla="*/ 507 h 641"/>
                    <a:gd name="T18" fmla="*/ 0 w 843"/>
                    <a:gd name="T19" fmla="*/ 147 h 641"/>
                    <a:gd name="T20" fmla="*/ 0 w 843"/>
                    <a:gd name="T21" fmla="*/ 133 h 641"/>
                    <a:gd name="T22" fmla="*/ 6 w 843"/>
                    <a:gd name="T23" fmla="*/ 103 h 641"/>
                    <a:gd name="T24" fmla="*/ 18 w 843"/>
                    <a:gd name="T25" fmla="*/ 77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7 h 641"/>
                    <a:gd name="T50" fmla="*/ 837 w 843"/>
                    <a:gd name="T51" fmla="*/ 103 h 641"/>
                    <a:gd name="T52" fmla="*/ 841 w 843"/>
                    <a:gd name="T53" fmla="*/ 133 h 641"/>
                    <a:gd name="T54" fmla="*/ 843 w 843"/>
                    <a:gd name="T55" fmla="*/ 491 h 641"/>
                    <a:gd name="T56" fmla="*/ 841 w 843"/>
                    <a:gd name="T57" fmla="*/ 507 h 641"/>
                    <a:gd name="T58" fmla="*/ 837 w 843"/>
                    <a:gd name="T59" fmla="*/ 537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7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49"/>
                      </a:lnTo>
                      <a:lnTo>
                        <a:pt x="6" y="537"/>
                      </a:lnTo>
                      <a:lnTo>
                        <a:pt x="2" y="521"/>
                      </a:lnTo>
                      <a:lnTo>
                        <a:pt x="0" y="507"/>
                      </a:lnTo>
                      <a:lnTo>
                        <a:pt x="0" y="49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3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7"/>
                      </a:lnTo>
                      <a:lnTo>
                        <a:pt x="26" y="65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5"/>
                      </a:lnTo>
                      <a:lnTo>
                        <a:pt x="825" y="77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3"/>
                      </a:lnTo>
                      <a:lnTo>
                        <a:pt x="843" y="147"/>
                      </a:lnTo>
                      <a:lnTo>
                        <a:pt x="843" y="491"/>
                      </a:lnTo>
                      <a:lnTo>
                        <a:pt x="843" y="491"/>
                      </a:lnTo>
                      <a:lnTo>
                        <a:pt x="841" y="507"/>
                      </a:lnTo>
                      <a:lnTo>
                        <a:pt x="839" y="521"/>
                      </a:lnTo>
                      <a:lnTo>
                        <a:pt x="837" y="537"/>
                      </a:lnTo>
                      <a:lnTo>
                        <a:pt x="831" y="549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7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2" name="Freeform 77">
                  <a:extLst>
                    <a:ext uri="{FF2B5EF4-FFF2-40B4-BE49-F238E27FC236}">
                      <a16:creationId xmlns:a16="http://schemas.microsoft.com/office/drawing/2014/main" id="{F69520BF-DF9C-7A8D-0C4B-E6272059ED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5205412"/>
                  <a:ext cx="2832" cy="101758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69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69 h 641"/>
                    <a:gd name="T60" fmla="*/ 2832 w 2832"/>
                    <a:gd name="T61" fmla="*/ 87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69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69"/>
                      </a:lnTo>
                      <a:lnTo>
                        <a:pt x="2832" y="87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3" name="Freeform 78">
                  <a:extLst>
                    <a:ext uri="{FF2B5EF4-FFF2-40B4-BE49-F238E27FC236}">
                      <a16:creationId xmlns:a16="http://schemas.microsoft.com/office/drawing/2014/main" id="{6BB1B3D2-47F5-08FC-384B-000804D80F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5192712"/>
                  <a:ext cx="621" cy="982663"/>
                </a:xfrm>
                <a:custGeom>
                  <a:avLst/>
                  <a:gdLst>
                    <a:gd name="T0" fmla="*/ 621 w 621"/>
                    <a:gd name="T1" fmla="*/ 310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4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5 h 619"/>
                    <a:gd name="T14" fmla="*/ 373 w 621"/>
                    <a:gd name="T15" fmla="*/ 613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9 h 619"/>
                    <a:gd name="T26" fmla="*/ 71 w 621"/>
                    <a:gd name="T27" fmla="*/ 505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2 h 619"/>
                    <a:gd name="T34" fmla="*/ 0 w 621"/>
                    <a:gd name="T35" fmla="*/ 310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1 h 619"/>
                    <a:gd name="T44" fmla="*/ 137 w 621"/>
                    <a:gd name="T45" fmla="*/ 54 h 619"/>
                    <a:gd name="T46" fmla="*/ 189 w 621"/>
                    <a:gd name="T47" fmla="*/ 26 h 619"/>
                    <a:gd name="T48" fmla="*/ 247 w 621"/>
                    <a:gd name="T49" fmla="*/ 8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1 h 619"/>
                    <a:gd name="T60" fmla="*/ 549 w 621"/>
                    <a:gd name="T61" fmla="*/ 113 h 619"/>
                    <a:gd name="T62" fmla="*/ 583 w 621"/>
                    <a:gd name="T63" fmla="*/ 163 h 619"/>
                    <a:gd name="T64" fmla="*/ 607 w 621"/>
                    <a:gd name="T65" fmla="*/ 219 h 619"/>
                    <a:gd name="T66" fmla="*/ 619 w 621"/>
                    <a:gd name="T67" fmla="*/ 278 h 619"/>
                    <a:gd name="T68" fmla="*/ 621 w 621"/>
                    <a:gd name="T69" fmla="*/ 310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0"/>
                      </a:moveTo>
                      <a:lnTo>
                        <a:pt x="621" y="310"/>
                      </a:lnTo>
                      <a:lnTo>
                        <a:pt x="619" y="342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4"/>
                      </a:lnTo>
                      <a:lnTo>
                        <a:pt x="549" y="505"/>
                      </a:lnTo>
                      <a:lnTo>
                        <a:pt x="529" y="527"/>
                      </a:lnTo>
                      <a:lnTo>
                        <a:pt x="507" y="549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5"/>
                      </a:lnTo>
                      <a:lnTo>
                        <a:pt x="403" y="605"/>
                      </a:lnTo>
                      <a:lnTo>
                        <a:pt x="373" y="613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3"/>
                      </a:lnTo>
                      <a:lnTo>
                        <a:pt x="217" y="605"/>
                      </a:lnTo>
                      <a:lnTo>
                        <a:pt x="189" y="595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9"/>
                      </a:lnTo>
                      <a:lnTo>
                        <a:pt x="91" y="527"/>
                      </a:lnTo>
                      <a:lnTo>
                        <a:pt x="71" y="505"/>
                      </a:lnTo>
                      <a:lnTo>
                        <a:pt x="53" y="484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2"/>
                      </a:lnTo>
                      <a:lnTo>
                        <a:pt x="0" y="310"/>
                      </a:lnTo>
                      <a:lnTo>
                        <a:pt x="0" y="310"/>
                      </a:lnTo>
                      <a:lnTo>
                        <a:pt x="2" y="278"/>
                      </a:lnTo>
                      <a:lnTo>
                        <a:pt x="6" y="247"/>
                      </a:lnTo>
                      <a:lnTo>
                        <a:pt x="14" y="219"/>
                      </a:lnTo>
                      <a:lnTo>
                        <a:pt x="24" y="189"/>
                      </a:lnTo>
                      <a:lnTo>
                        <a:pt x="37" y="163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1"/>
                      </a:lnTo>
                      <a:lnTo>
                        <a:pt x="113" y="71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6"/>
                      </a:lnTo>
                      <a:lnTo>
                        <a:pt x="217" y="14"/>
                      </a:lnTo>
                      <a:lnTo>
                        <a:pt x="247" y="8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8"/>
                      </a:lnTo>
                      <a:lnTo>
                        <a:pt x="403" y="14"/>
                      </a:lnTo>
                      <a:lnTo>
                        <a:pt x="431" y="26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1"/>
                      </a:lnTo>
                      <a:lnTo>
                        <a:pt x="529" y="91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3"/>
                      </a:lnTo>
                      <a:lnTo>
                        <a:pt x="597" y="189"/>
                      </a:lnTo>
                      <a:lnTo>
                        <a:pt x="607" y="219"/>
                      </a:lnTo>
                      <a:lnTo>
                        <a:pt x="615" y="247"/>
                      </a:lnTo>
                      <a:lnTo>
                        <a:pt x="619" y="278"/>
                      </a:lnTo>
                      <a:lnTo>
                        <a:pt x="621" y="310"/>
                      </a:lnTo>
                      <a:lnTo>
                        <a:pt x="621" y="310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4" name="Freeform 79">
                  <a:extLst>
                    <a:ext uri="{FF2B5EF4-FFF2-40B4-BE49-F238E27FC236}">
                      <a16:creationId xmlns:a16="http://schemas.microsoft.com/office/drawing/2014/main" id="{BD12B77B-D831-2278-3926-E1C6C350EB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5295900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9 h 488"/>
                    <a:gd name="T6" fmla="*/ 448 w 490"/>
                    <a:gd name="T7" fmla="*/ 381 h 488"/>
                    <a:gd name="T8" fmla="*/ 418 w 490"/>
                    <a:gd name="T9" fmla="*/ 417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4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9 h 488"/>
                    <a:gd name="T28" fmla="*/ 30 w 490"/>
                    <a:gd name="T29" fmla="*/ 361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6 h 488"/>
                    <a:gd name="T38" fmla="*/ 20 w 490"/>
                    <a:gd name="T39" fmla="*/ 150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8 h 488"/>
                    <a:gd name="T64" fmla="*/ 478 w 490"/>
                    <a:gd name="T65" fmla="*/ 172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9"/>
                      </a:lnTo>
                      <a:lnTo>
                        <a:pt x="460" y="361"/>
                      </a:lnTo>
                      <a:lnTo>
                        <a:pt x="448" y="381"/>
                      </a:lnTo>
                      <a:lnTo>
                        <a:pt x="434" y="399"/>
                      </a:lnTo>
                      <a:lnTo>
                        <a:pt x="418" y="417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4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4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7"/>
                      </a:lnTo>
                      <a:lnTo>
                        <a:pt x="56" y="399"/>
                      </a:lnTo>
                      <a:lnTo>
                        <a:pt x="42" y="381"/>
                      </a:lnTo>
                      <a:lnTo>
                        <a:pt x="30" y="361"/>
                      </a:lnTo>
                      <a:lnTo>
                        <a:pt x="20" y="339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6"/>
                      </a:lnTo>
                      <a:lnTo>
                        <a:pt x="12" y="172"/>
                      </a:lnTo>
                      <a:lnTo>
                        <a:pt x="20" y="150"/>
                      </a:lnTo>
                      <a:lnTo>
                        <a:pt x="30" y="128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8"/>
                      </a:lnTo>
                      <a:lnTo>
                        <a:pt x="470" y="150"/>
                      </a:lnTo>
                      <a:lnTo>
                        <a:pt x="478" y="172"/>
                      </a:lnTo>
                      <a:lnTo>
                        <a:pt x="484" y="196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" name="Freeform 80">
                  <a:extLst>
                    <a:ext uri="{FF2B5EF4-FFF2-40B4-BE49-F238E27FC236}">
                      <a16:creationId xmlns:a16="http://schemas.microsoft.com/office/drawing/2014/main" id="{DB7F2494-394E-F660-D812-BD4B13477E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4076700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8 h 641"/>
                    <a:gd name="T16" fmla="*/ 0 w 843"/>
                    <a:gd name="T17" fmla="*/ 508 h 641"/>
                    <a:gd name="T18" fmla="*/ 0 w 843"/>
                    <a:gd name="T19" fmla="*/ 149 h 641"/>
                    <a:gd name="T20" fmla="*/ 0 w 843"/>
                    <a:gd name="T21" fmla="*/ 133 h 641"/>
                    <a:gd name="T22" fmla="*/ 6 w 843"/>
                    <a:gd name="T23" fmla="*/ 104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4 h 641"/>
                    <a:gd name="T52" fmla="*/ 841 w 843"/>
                    <a:gd name="T53" fmla="*/ 133 h 641"/>
                    <a:gd name="T54" fmla="*/ 843 w 843"/>
                    <a:gd name="T55" fmla="*/ 494 h 641"/>
                    <a:gd name="T56" fmla="*/ 841 w 843"/>
                    <a:gd name="T57" fmla="*/ 508 h 641"/>
                    <a:gd name="T58" fmla="*/ 837 w 843"/>
                    <a:gd name="T59" fmla="*/ 538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9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51"/>
                      </a:lnTo>
                      <a:lnTo>
                        <a:pt x="6" y="538"/>
                      </a:lnTo>
                      <a:lnTo>
                        <a:pt x="2" y="524"/>
                      </a:lnTo>
                      <a:lnTo>
                        <a:pt x="0" y="508"/>
                      </a:lnTo>
                      <a:lnTo>
                        <a:pt x="0" y="494"/>
                      </a:lnTo>
                      <a:lnTo>
                        <a:pt x="0" y="149"/>
                      </a:lnTo>
                      <a:lnTo>
                        <a:pt x="0" y="149"/>
                      </a:lnTo>
                      <a:lnTo>
                        <a:pt x="0" y="133"/>
                      </a:lnTo>
                      <a:lnTo>
                        <a:pt x="2" y="120"/>
                      </a:lnTo>
                      <a:lnTo>
                        <a:pt x="6" y="104"/>
                      </a:lnTo>
                      <a:lnTo>
                        <a:pt x="12" y="92"/>
                      </a:lnTo>
                      <a:lnTo>
                        <a:pt x="18" y="78"/>
                      </a:lnTo>
                      <a:lnTo>
                        <a:pt x="26" y="66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4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4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6"/>
                      </a:lnTo>
                      <a:lnTo>
                        <a:pt x="825" y="78"/>
                      </a:lnTo>
                      <a:lnTo>
                        <a:pt x="831" y="92"/>
                      </a:lnTo>
                      <a:lnTo>
                        <a:pt x="837" y="104"/>
                      </a:lnTo>
                      <a:lnTo>
                        <a:pt x="839" y="120"/>
                      </a:lnTo>
                      <a:lnTo>
                        <a:pt x="841" y="133"/>
                      </a:lnTo>
                      <a:lnTo>
                        <a:pt x="843" y="149"/>
                      </a:lnTo>
                      <a:lnTo>
                        <a:pt x="843" y="494"/>
                      </a:lnTo>
                      <a:lnTo>
                        <a:pt x="843" y="494"/>
                      </a:lnTo>
                      <a:lnTo>
                        <a:pt x="841" y="508"/>
                      </a:lnTo>
                      <a:lnTo>
                        <a:pt x="839" y="524"/>
                      </a:lnTo>
                      <a:lnTo>
                        <a:pt x="837" y="538"/>
                      </a:lnTo>
                      <a:lnTo>
                        <a:pt x="831" y="551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9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" name="Freeform 81">
                  <a:extLst>
                    <a:ext uri="{FF2B5EF4-FFF2-40B4-BE49-F238E27FC236}">
                      <a16:creationId xmlns:a16="http://schemas.microsoft.com/office/drawing/2014/main" id="{D8D4129E-19F6-EB84-40A4-40906C7D76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4076700"/>
                  <a:ext cx="2832" cy="101758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5 h 641"/>
                    <a:gd name="T10" fmla="*/ 40 w 2832"/>
                    <a:gd name="T11" fmla="*/ 627 h 641"/>
                    <a:gd name="T12" fmla="*/ 26 w 2832"/>
                    <a:gd name="T13" fmla="*/ 615 h 641"/>
                    <a:gd name="T14" fmla="*/ 16 w 2832"/>
                    <a:gd name="T15" fmla="*/ 603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8 h 641"/>
                    <a:gd name="T24" fmla="*/ 0 w 2832"/>
                    <a:gd name="T25" fmla="*/ 88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40 h 641"/>
                    <a:gd name="T32" fmla="*/ 26 w 2832"/>
                    <a:gd name="T33" fmla="*/ 26 h 641"/>
                    <a:gd name="T34" fmla="*/ 40 w 2832"/>
                    <a:gd name="T35" fmla="*/ 16 h 641"/>
                    <a:gd name="T36" fmla="*/ 54 w 2832"/>
                    <a:gd name="T37" fmla="*/ 8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8 h 641"/>
                    <a:gd name="T50" fmla="*/ 2792 w 2832"/>
                    <a:gd name="T51" fmla="*/ 16 h 641"/>
                    <a:gd name="T52" fmla="*/ 2806 w 2832"/>
                    <a:gd name="T53" fmla="*/ 26 h 641"/>
                    <a:gd name="T54" fmla="*/ 2816 w 2832"/>
                    <a:gd name="T55" fmla="*/ 40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8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3 h 641"/>
                    <a:gd name="T72" fmla="*/ 2806 w 2832"/>
                    <a:gd name="T73" fmla="*/ 615 h 641"/>
                    <a:gd name="T74" fmla="*/ 2792 w 2832"/>
                    <a:gd name="T75" fmla="*/ 627 h 641"/>
                    <a:gd name="T76" fmla="*/ 2778 w 2832"/>
                    <a:gd name="T77" fmla="*/ 635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5"/>
                      </a:lnTo>
                      <a:lnTo>
                        <a:pt x="40" y="627"/>
                      </a:lnTo>
                      <a:lnTo>
                        <a:pt x="26" y="615"/>
                      </a:lnTo>
                      <a:lnTo>
                        <a:pt x="16" y="603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40"/>
                      </a:lnTo>
                      <a:lnTo>
                        <a:pt x="26" y="26"/>
                      </a:lnTo>
                      <a:lnTo>
                        <a:pt x="40" y="16"/>
                      </a:lnTo>
                      <a:lnTo>
                        <a:pt x="54" y="8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8"/>
                      </a:lnTo>
                      <a:lnTo>
                        <a:pt x="2792" y="16"/>
                      </a:lnTo>
                      <a:lnTo>
                        <a:pt x="2806" y="26"/>
                      </a:lnTo>
                      <a:lnTo>
                        <a:pt x="2816" y="40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8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3"/>
                      </a:lnTo>
                      <a:lnTo>
                        <a:pt x="2806" y="615"/>
                      </a:lnTo>
                      <a:lnTo>
                        <a:pt x="2792" y="627"/>
                      </a:lnTo>
                      <a:lnTo>
                        <a:pt x="2778" y="635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2">
                  <a:extLst>
                    <a:ext uri="{FF2B5EF4-FFF2-40B4-BE49-F238E27FC236}">
                      <a16:creationId xmlns:a16="http://schemas.microsoft.com/office/drawing/2014/main" id="{4CB9D977-7D9C-11C0-94ED-2F1C043F02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4067175"/>
                  <a:ext cx="621" cy="979488"/>
                </a:xfrm>
                <a:custGeom>
                  <a:avLst/>
                  <a:gdLst>
                    <a:gd name="T0" fmla="*/ 621 w 621"/>
                    <a:gd name="T1" fmla="*/ 309 h 617"/>
                    <a:gd name="T2" fmla="*/ 615 w 621"/>
                    <a:gd name="T3" fmla="*/ 370 h 617"/>
                    <a:gd name="T4" fmla="*/ 597 w 621"/>
                    <a:gd name="T5" fmla="*/ 428 h 617"/>
                    <a:gd name="T6" fmla="*/ 567 w 621"/>
                    <a:gd name="T7" fmla="*/ 482 h 617"/>
                    <a:gd name="T8" fmla="*/ 529 w 621"/>
                    <a:gd name="T9" fmla="*/ 528 h 617"/>
                    <a:gd name="T10" fmla="*/ 483 w 621"/>
                    <a:gd name="T11" fmla="*/ 565 h 617"/>
                    <a:gd name="T12" fmla="*/ 431 w 621"/>
                    <a:gd name="T13" fmla="*/ 593 h 617"/>
                    <a:gd name="T14" fmla="*/ 373 w 621"/>
                    <a:gd name="T15" fmla="*/ 611 h 617"/>
                    <a:gd name="T16" fmla="*/ 311 w 621"/>
                    <a:gd name="T17" fmla="*/ 617 h 617"/>
                    <a:gd name="T18" fmla="*/ 279 w 621"/>
                    <a:gd name="T19" fmla="*/ 615 h 617"/>
                    <a:gd name="T20" fmla="*/ 217 w 621"/>
                    <a:gd name="T21" fmla="*/ 603 h 617"/>
                    <a:gd name="T22" fmla="*/ 163 w 621"/>
                    <a:gd name="T23" fmla="*/ 579 h 617"/>
                    <a:gd name="T24" fmla="*/ 113 w 621"/>
                    <a:gd name="T25" fmla="*/ 548 h 617"/>
                    <a:gd name="T26" fmla="*/ 71 w 621"/>
                    <a:gd name="T27" fmla="*/ 506 h 617"/>
                    <a:gd name="T28" fmla="*/ 37 w 621"/>
                    <a:gd name="T29" fmla="*/ 456 h 617"/>
                    <a:gd name="T30" fmla="*/ 14 w 621"/>
                    <a:gd name="T31" fmla="*/ 400 h 617"/>
                    <a:gd name="T32" fmla="*/ 2 w 621"/>
                    <a:gd name="T33" fmla="*/ 341 h 617"/>
                    <a:gd name="T34" fmla="*/ 0 w 621"/>
                    <a:gd name="T35" fmla="*/ 309 h 617"/>
                    <a:gd name="T36" fmla="*/ 6 w 621"/>
                    <a:gd name="T37" fmla="*/ 247 h 617"/>
                    <a:gd name="T38" fmla="*/ 24 w 621"/>
                    <a:gd name="T39" fmla="*/ 187 h 617"/>
                    <a:gd name="T40" fmla="*/ 53 w 621"/>
                    <a:gd name="T41" fmla="*/ 135 h 617"/>
                    <a:gd name="T42" fmla="*/ 91 w 621"/>
                    <a:gd name="T43" fmla="*/ 90 h 617"/>
                    <a:gd name="T44" fmla="*/ 137 w 621"/>
                    <a:gd name="T45" fmla="*/ 52 h 617"/>
                    <a:gd name="T46" fmla="*/ 189 w 621"/>
                    <a:gd name="T47" fmla="*/ 24 h 617"/>
                    <a:gd name="T48" fmla="*/ 247 w 621"/>
                    <a:gd name="T49" fmla="*/ 6 h 617"/>
                    <a:gd name="T50" fmla="*/ 311 w 621"/>
                    <a:gd name="T51" fmla="*/ 0 h 617"/>
                    <a:gd name="T52" fmla="*/ 341 w 621"/>
                    <a:gd name="T53" fmla="*/ 0 h 617"/>
                    <a:gd name="T54" fmla="*/ 403 w 621"/>
                    <a:gd name="T55" fmla="*/ 14 h 617"/>
                    <a:gd name="T56" fmla="*/ 459 w 621"/>
                    <a:gd name="T57" fmla="*/ 36 h 617"/>
                    <a:gd name="T58" fmla="*/ 507 w 621"/>
                    <a:gd name="T59" fmla="*/ 70 h 617"/>
                    <a:gd name="T60" fmla="*/ 549 w 621"/>
                    <a:gd name="T61" fmla="*/ 112 h 617"/>
                    <a:gd name="T62" fmla="*/ 583 w 621"/>
                    <a:gd name="T63" fmla="*/ 161 h 617"/>
                    <a:gd name="T64" fmla="*/ 607 w 621"/>
                    <a:gd name="T65" fmla="*/ 217 h 617"/>
                    <a:gd name="T66" fmla="*/ 619 w 621"/>
                    <a:gd name="T67" fmla="*/ 277 h 617"/>
                    <a:gd name="T68" fmla="*/ 621 w 621"/>
                    <a:gd name="T69" fmla="*/ 309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7">
                      <a:moveTo>
                        <a:pt x="621" y="309"/>
                      </a:moveTo>
                      <a:lnTo>
                        <a:pt x="621" y="309"/>
                      </a:lnTo>
                      <a:lnTo>
                        <a:pt x="619" y="341"/>
                      </a:lnTo>
                      <a:lnTo>
                        <a:pt x="615" y="370"/>
                      </a:lnTo>
                      <a:lnTo>
                        <a:pt x="607" y="400"/>
                      </a:lnTo>
                      <a:lnTo>
                        <a:pt x="597" y="428"/>
                      </a:lnTo>
                      <a:lnTo>
                        <a:pt x="583" y="456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8"/>
                      </a:lnTo>
                      <a:lnTo>
                        <a:pt x="507" y="548"/>
                      </a:lnTo>
                      <a:lnTo>
                        <a:pt x="483" y="565"/>
                      </a:lnTo>
                      <a:lnTo>
                        <a:pt x="459" y="579"/>
                      </a:lnTo>
                      <a:lnTo>
                        <a:pt x="431" y="593"/>
                      </a:lnTo>
                      <a:lnTo>
                        <a:pt x="403" y="603"/>
                      </a:lnTo>
                      <a:lnTo>
                        <a:pt x="373" y="611"/>
                      </a:lnTo>
                      <a:lnTo>
                        <a:pt x="341" y="615"/>
                      </a:lnTo>
                      <a:lnTo>
                        <a:pt x="311" y="617"/>
                      </a:lnTo>
                      <a:lnTo>
                        <a:pt x="311" y="617"/>
                      </a:lnTo>
                      <a:lnTo>
                        <a:pt x="279" y="615"/>
                      </a:lnTo>
                      <a:lnTo>
                        <a:pt x="247" y="611"/>
                      </a:lnTo>
                      <a:lnTo>
                        <a:pt x="217" y="603"/>
                      </a:lnTo>
                      <a:lnTo>
                        <a:pt x="189" y="593"/>
                      </a:lnTo>
                      <a:lnTo>
                        <a:pt x="163" y="579"/>
                      </a:lnTo>
                      <a:lnTo>
                        <a:pt x="137" y="565"/>
                      </a:lnTo>
                      <a:lnTo>
                        <a:pt x="113" y="548"/>
                      </a:lnTo>
                      <a:lnTo>
                        <a:pt x="91" y="528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6"/>
                      </a:lnTo>
                      <a:lnTo>
                        <a:pt x="24" y="428"/>
                      </a:lnTo>
                      <a:lnTo>
                        <a:pt x="14" y="400"/>
                      </a:lnTo>
                      <a:lnTo>
                        <a:pt x="6" y="370"/>
                      </a:lnTo>
                      <a:lnTo>
                        <a:pt x="2" y="341"/>
                      </a:lnTo>
                      <a:lnTo>
                        <a:pt x="0" y="309"/>
                      </a:lnTo>
                      <a:lnTo>
                        <a:pt x="0" y="309"/>
                      </a:lnTo>
                      <a:lnTo>
                        <a:pt x="2" y="277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7"/>
                      </a:lnTo>
                      <a:lnTo>
                        <a:pt x="37" y="161"/>
                      </a:lnTo>
                      <a:lnTo>
                        <a:pt x="53" y="135"/>
                      </a:lnTo>
                      <a:lnTo>
                        <a:pt x="71" y="112"/>
                      </a:lnTo>
                      <a:lnTo>
                        <a:pt x="91" y="90"/>
                      </a:lnTo>
                      <a:lnTo>
                        <a:pt x="113" y="70"/>
                      </a:lnTo>
                      <a:lnTo>
                        <a:pt x="137" y="52"/>
                      </a:lnTo>
                      <a:lnTo>
                        <a:pt x="163" y="36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0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0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6"/>
                      </a:lnTo>
                      <a:lnTo>
                        <a:pt x="483" y="52"/>
                      </a:lnTo>
                      <a:lnTo>
                        <a:pt x="507" y="70"/>
                      </a:lnTo>
                      <a:lnTo>
                        <a:pt x="529" y="90"/>
                      </a:lnTo>
                      <a:lnTo>
                        <a:pt x="549" y="112"/>
                      </a:lnTo>
                      <a:lnTo>
                        <a:pt x="567" y="135"/>
                      </a:lnTo>
                      <a:lnTo>
                        <a:pt x="583" y="161"/>
                      </a:lnTo>
                      <a:lnTo>
                        <a:pt x="597" y="187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7"/>
                      </a:lnTo>
                      <a:lnTo>
                        <a:pt x="621" y="309"/>
                      </a:lnTo>
                      <a:lnTo>
                        <a:pt x="621" y="309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3">
                  <a:extLst>
                    <a:ext uri="{FF2B5EF4-FFF2-40B4-BE49-F238E27FC236}">
                      <a16:creationId xmlns:a16="http://schemas.microsoft.com/office/drawing/2014/main" id="{53B33D40-FDDC-4764-F7F7-B06D53F4AC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4171950"/>
                  <a:ext cx="490" cy="771525"/>
                </a:xfrm>
                <a:custGeom>
                  <a:avLst/>
                  <a:gdLst>
                    <a:gd name="T0" fmla="*/ 490 w 490"/>
                    <a:gd name="T1" fmla="*/ 243 h 486"/>
                    <a:gd name="T2" fmla="*/ 484 w 490"/>
                    <a:gd name="T3" fmla="*/ 292 h 486"/>
                    <a:gd name="T4" fmla="*/ 470 w 490"/>
                    <a:gd name="T5" fmla="*/ 336 h 486"/>
                    <a:gd name="T6" fmla="*/ 448 w 490"/>
                    <a:gd name="T7" fmla="*/ 378 h 486"/>
                    <a:gd name="T8" fmla="*/ 418 w 490"/>
                    <a:gd name="T9" fmla="*/ 414 h 486"/>
                    <a:gd name="T10" fmla="*/ 382 w 490"/>
                    <a:gd name="T11" fmla="*/ 444 h 486"/>
                    <a:gd name="T12" fmla="*/ 340 w 490"/>
                    <a:gd name="T13" fmla="*/ 468 h 486"/>
                    <a:gd name="T14" fmla="*/ 294 w 490"/>
                    <a:gd name="T15" fmla="*/ 482 h 486"/>
                    <a:gd name="T16" fmla="*/ 246 w 490"/>
                    <a:gd name="T17" fmla="*/ 486 h 486"/>
                    <a:gd name="T18" fmla="*/ 220 w 490"/>
                    <a:gd name="T19" fmla="*/ 486 h 486"/>
                    <a:gd name="T20" fmla="*/ 172 w 490"/>
                    <a:gd name="T21" fmla="*/ 476 h 486"/>
                    <a:gd name="T22" fmla="*/ 128 w 490"/>
                    <a:gd name="T23" fmla="*/ 456 h 486"/>
                    <a:gd name="T24" fmla="*/ 90 w 490"/>
                    <a:gd name="T25" fmla="*/ 430 h 486"/>
                    <a:gd name="T26" fmla="*/ 56 w 490"/>
                    <a:gd name="T27" fmla="*/ 398 h 486"/>
                    <a:gd name="T28" fmla="*/ 30 w 490"/>
                    <a:gd name="T29" fmla="*/ 358 h 486"/>
                    <a:gd name="T30" fmla="*/ 12 w 490"/>
                    <a:gd name="T31" fmla="*/ 314 h 486"/>
                    <a:gd name="T32" fmla="*/ 2 w 490"/>
                    <a:gd name="T33" fmla="*/ 267 h 486"/>
                    <a:gd name="T34" fmla="*/ 0 w 490"/>
                    <a:gd name="T35" fmla="*/ 243 h 486"/>
                    <a:gd name="T36" fmla="*/ 6 w 490"/>
                    <a:gd name="T37" fmla="*/ 193 h 486"/>
                    <a:gd name="T38" fmla="*/ 20 w 490"/>
                    <a:gd name="T39" fmla="*/ 147 h 486"/>
                    <a:gd name="T40" fmla="*/ 42 w 490"/>
                    <a:gd name="T41" fmla="*/ 107 h 486"/>
                    <a:gd name="T42" fmla="*/ 72 w 490"/>
                    <a:gd name="T43" fmla="*/ 69 h 486"/>
                    <a:gd name="T44" fmla="*/ 108 w 490"/>
                    <a:gd name="T45" fmla="*/ 40 h 486"/>
                    <a:gd name="T46" fmla="*/ 150 w 490"/>
                    <a:gd name="T47" fmla="*/ 18 h 486"/>
                    <a:gd name="T48" fmla="*/ 196 w 490"/>
                    <a:gd name="T49" fmla="*/ 4 h 486"/>
                    <a:gd name="T50" fmla="*/ 246 w 490"/>
                    <a:gd name="T51" fmla="*/ 0 h 486"/>
                    <a:gd name="T52" fmla="*/ 270 w 490"/>
                    <a:gd name="T53" fmla="*/ 0 h 486"/>
                    <a:gd name="T54" fmla="*/ 318 w 490"/>
                    <a:gd name="T55" fmla="*/ 10 h 486"/>
                    <a:gd name="T56" fmla="*/ 362 w 490"/>
                    <a:gd name="T57" fmla="*/ 28 h 486"/>
                    <a:gd name="T58" fmla="*/ 400 w 490"/>
                    <a:gd name="T59" fmla="*/ 56 h 486"/>
                    <a:gd name="T60" fmla="*/ 434 w 490"/>
                    <a:gd name="T61" fmla="*/ 87 h 486"/>
                    <a:gd name="T62" fmla="*/ 460 w 490"/>
                    <a:gd name="T63" fmla="*/ 127 h 486"/>
                    <a:gd name="T64" fmla="*/ 478 w 490"/>
                    <a:gd name="T65" fmla="*/ 171 h 486"/>
                    <a:gd name="T66" fmla="*/ 488 w 490"/>
                    <a:gd name="T67" fmla="*/ 217 h 486"/>
                    <a:gd name="T68" fmla="*/ 490 w 490"/>
                    <a:gd name="T69" fmla="*/ 243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6">
                      <a:moveTo>
                        <a:pt x="490" y="243"/>
                      </a:moveTo>
                      <a:lnTo>
                        <a:pt x="490" y="243"/>
                      </a:lnTo>
                      <a:lnTo>
                        <a:pt x="488" y="267"/>
                      </a:lnTo>
                      <a:lnTo>
                        <a:pt x="484" y="292"/>
                      </a:lnTo>
                      <a:lnTo>
                        <a:pt x="478" y="314"/>
                      </a:lnTo>
                      <a:lnTo>
                        <a:pt x="470" y="336"/>
                      </a:lnTo>
                      <a:lnTo>
                        <a:pt x="460" y="358"/>
                      </a:lnTo>
                      <a:lnTo>
                        <a:pt x="448" y="378"/>
                      </a:lnTo>
                      <a:lnTo>
                        <a:pt x="434" y="398"/>
                      </a:lnTo>
                      <a:lnTo>
                        <a:pt x="418" y="414"/>
                      </a:lnTo>
                      <a:lnTo>
                        <a:pt x="400" y="430"/>
                      </a:lnTo>
                      <a:lnTo>
                        <a:pt x="382" y="444"/>
                      </a:lnTo>
                      <a:lnTo>
                        <a:pt x="362" y="456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2"/>
                      </a:lnTo>
                      <a:lnTo>
                        <a:pt x="270" y="486"/>
                      </a:lnTo>
                      <a:lnTo>
                        <a:pt x="246" y="486"/>
                      </a:lnTo>
                      <a:lnTo>
                        <a:pt x="246" y="486"/>
                      </a:lnTo>
                      <a:lnTo>
                        <a:pt x="220" y="486"/>
                      </a:lnTo>
                      <a:lnTo>
                        <a:pt x="196" y="482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6"/>
                      </a:lnTo>
                      <a:lnTo>
                        <a:pt x="12" y="314"/>
                      </a:lnTo>
                      <a:lnTo>
                        <a:pt x="6" y="292"/>
                      </a:lnTo>
                      <a:lnTo>
                        <a:pt x="2" y="267"/>
                      </a:lnTo>
                      <a:lnTo>
                        <a:pt x="0" y="243"/>
                      </a:lnTo>
                      <a:lnTo>
                        <a:pt x="0" y="243"/>
                      </a:lnTo>
                      <a:lnTo>
                        <a:pt x="2" y="217"/>
                      </a:lnTo>
                      <a:lnTo>
                        <a:pt x="6" y="193"/>
                      </a:lnTo>
                      <a:lnTo>
                        <a:pt x="12" y="171"/>
                      </a:lnTo>
                      <a:lnTo>
                        <a:pt x="20" y="147"/>
                      </a:lnTo>
                      <a:lnTo>
                        <a:pt x="30" y="127"/>
                      </a:lnTo>
                      <a:lnTo>
                        <a:pt x="42" y="107"/>
                      </a:lnTo>
                      <a:lnTo>
                        <a:pt x="56" y="87"/>
                      </a:lnTo>
                      <a:lnTo>
                        <a:pt x="72" y="69"/>
                      </a:lnTo>
                      <a:lnTo>
                        <a:pt x="90" y="56"/>
                      </a:lnTo>
                      <a:lnTo>
                        <a:pt x="108" y="40"/>
                      </a:lnTo>
                      <a:lnTo>
                        <a:pt x="128" y="28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6" y="4"/>
                      </a:lnTo>
                      <a:lnTo>
                        <a:pt x="220" y="0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0"/>
                      </a:lnTo>
                      <a:lnTo>
                        <a:pt x="294" y="4"/>
                      </a:lnTo>
                      <a:lnTo>
                        <a:pt x="318" y="10"/>
                      </a:lnTo>
                      <a:lnTo>
                        <a:pt x="340" y="18"/>
                      </a:lnTo>
                      <a:lnTo>
                        <a:pt x="362" y="28"/>
                      </a:lnTo>
                      <a:lnTo>
                        <a:pt x="382" y="40"/>
                      </a:lnTo>
                      <a:lnTo>
                        <a:pt x="400" y="56"/>
                      </a:lnTo>
                      <a:lnTo>
                        <a:pt x="418" y="69"/>
                      </a:lnTo>
                      <a:lnTo>
                        <a:pt x="434" y="87"/>
                      </a:lnTo>
                      <a:lnTo>
                        <a:pt x="448" y="107"/>
                      </a:lnTo>
                      <a:lnTo>
                        <a:pt x="460" y="127"/>
                      </a:lnTo>
                      <a:lnTo>
                        <a:pt x="470" y="147"/>
                      </a:lnTo>
                      <a:lnTo>
                        <a:pt x="478" y="171"/>
                      </a:lnTo>
                      <a:lnTo>
                        <a:pt x="484" y="193"/>
                      </a:lnTo>
                      <a:lnTo>
                        <a:pt x="488" y="217"/>
                      </a:lnTo>
                      <a:lnTo>
                        <a:pt x="490" y="243"/>
                      </a:lnTo>
                      <a:lnTo>
                        <a:pt x="490" y="243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Line 84">
                  <a:extLst>
                    <a:ext uri="{FF2B5EF4-FFF2-40B4-BE49-F238E27FC236}">
                      <a16:creationId xmlns:a16="http://schemas.microsoft.com/office/drawing/2014/main" id="{9BE0652F-E4CE-42FE-8C73-E74AB1E8D5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831850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0" name="Line 85">
                  <a:extLst>
                    <a:ext uri="{FF2B5EF4-FFF2-40B4-BE49-F238E27FC236}">
                      <a16:creationId xmlns:a16="http://schemas.microsoft.com/office/drawing/2014/main" id="{99A67F6E-CD86-330F-2900-5E18128148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1997075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Line 86">
                  <a:extLst>
                    <a:ext uri="{FF2B5EF4-FFF2-40B4-BE49-F238E27FC236}">
                      <a16:creationId xmlns:a16="http://schemas.microsoft.com/office/drawing/2014/main" id="{E8C7628B-3C1B-B2EC-AFEC-B1B5813ACF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3100387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Line 87">
                  <a:extLst>
                    <a:ext uri="{FF2B5EF4-FFF2-40B4-BE49-F238E27FC236}">
                      <a16:creationId xmlns:a16="http://schemas.microsoft.com/office/drawing/2014/main" id="{5A232E61-C4D0-F56F-0E87-9CFE3E8641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5381625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Line 88">
                  <a:extLst>
                    <a:ext uri="{FF2B5EF4-FFF2-40B4-BE49-F238E27FC236}">
                      <a16:creationId xmlns:a16="http://schemas.microsoft.com/office/drawing/2014/main" id="{769D7AF1-66CD-FC4B-3528-C9D6F74AF0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4267200"/>
                  <a:ext cx="0" cy="687388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7" name="Freeform 92">
                  <a:extLst>
                    <a:ext uri="{FF2B5EF4-FFF2-40B4-BE49-F238E27FC236}">
                      <a16:creationId xmlns:a16="http://schemas.microsoft.com/office/drawing/2014/main" id="{CEDA3D22-71B5-0B58-2F35-957A83309C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0" y="2335212"/>
                  <a:ext cx="2168" cy="3432175"/>
                </a:xfrm>
                <a:custGeom>
                  <a:avLst/>
                  <a:gdLst>
                    <a:gd name="T0" fmla="*/ 2166 w 2168"/>
                    <a:gd name="T1" fmla="*/ 1137 h 2162"/>
                    <a:gd name="T2" fmla="*/ 2147 w 2168"/>
                    <a:gd name="T3" fmla="*/ 1300 h 2162"/>
                    <a:gd name="T4" fmla="*/ 2103 w 2168"/>
                    <a:gd name="T5" fmla="*/ 1453 h 2162"/>
                    <a:gd name="T6" fmla="*/ 2037 w 2168"/>
                    <a:gd name="T7" fmla="*/ 1597 h 2162"/>
                    <a:gd name="T8" fmla="*/ 1953 w 2168"/>
                    <a:gd name="T9" fmla="*/ 1728 h 2162"/>
                    <a:gd name="T10" fmla="*/ 1851 w 2168"/>
                    <a:gd name="T11" fmla="*/ 1846 h 2162"/>
                    <a:gd name="T12" fmla="*/ 1733 w 2168"/>
                    <a:gd name="T13" fmla="*/ 1947 h 2162"/>
                    <a:gd name="T14" fmla="*/ 1601 w 2168"/>
                    <a:gd name="T15" fmla="*/ 2033 h 2162"/>
                    <a:gd name="T16" fmla="*/ 1458 w 2168"/>
                    <a:gd name="T17" fmla="*/ 2096 h 2162"/>
                    <a:gd name="T18" fmla="*/ 1302 w 2168"/>
                    <a:gd name="T19" fmla="*/ 2140 h 2162"/>
                    <a:gd name="T20" fmla="*/ 1140 w 2168"/>
                    <a:gd name="T21" fmla="*/ 2160 h 2162"/>
                    <a:gd name="T22" fmla="*/ 1028 w 2168"/>
                    <a:gd name="T23" fmla="*/ 2160 h 2162"/>
                    <a:gd name="T24" fmla="*/ 865 w 2168"/>
                    <a:gd name="T25" fmla="*/ 2140 h 2162"/>
                    <a:gd name="T26" fmla="*/ 711 w 2168"/>
                    <a:gd name="T27" fmla="*/ 2096 h 2162"/>
                    <a:gd name="T28" fmla="*/ 567 w 2168"/>
                    <a:gd name="T29" fmla="*/ 2033 h 2162"/>
                    <a:gd name="T30" fmla="*/ 435 w 2168"/>
                    <a:gd name="T31" fmla="*/ 1947 h 2162"/>
                    <a:gd name="T32" fmla="*/ 317 w 2168"/>
                    <a:gd name="T33" fmla="*/ 1846 h 2162"/>
                    <a:gd name="T34" fmla="*/ 216 w 2168"/>
                    <a:gd name="T35" fmla="*/ 1728 h 2162"/>
                    <a:gd name="T36" fmla="*/ 130 w 2168"/>
                    <a:gd name="T37" fmla="*/ 1597 h 2162"/>
                    <a:gd name="T38" fmla="*/ 66 w 2168"/>
                    <a:gd name="T39" fmla="*/ 1453 h 2162"/>
                    <a:gd name="T40" fmla="*/ 22 w 2168"/>
                    <a:gd name="T41" fmla="*/ 1300 h 2162"/>
                    <a:gd name="T42" fmla="*/ 0 w 2168"/>
                    <a:gd name="T43" fmla="*/ 1137 h 2162"/>
                    <a:gd name="T44" fmla="*/ 0 w 2168"/>
                    <a:gd name="T45" fmla="*/ 1025 h 2162"/>
                    <a:gd name="T46" fmla="*/ 22 w 2168"/>
                    <a:gd name="T47" fmla="*/ 864 h 2162"/>
                    <a:gd name="T48" fmla="*/ 66 w 2168"/>
                    <a:gd name="T49" fmla="*/ 709 h 2162"/>
                    <a:gd name="T50" fmla="*/ 130 w 2168"/>
                    <a:gd name="T51" fmla="*/ 566 h 2162"/>
                    <a:gd name="T52" fmla="*/ 216 w 2168"/>
                    <a:gd name="T53" fmla="*/ 434 h 2162"/>
                    <a:gd name="T54" fmla="*/ 317 w 2168"/>
                    <a:gd name="T55" fmla="*/ 317 h 2162"/>
                    <a:gd name="T56" fmla="*/ 435 w 2168"/>
                    <a:gd name="T57" fmla="*/ 215 h 2162"/>
                    <a:gd name="T58" fmla="*/ 567 w 2168"/>
                    <a:gd name="T59" fmla="*/ 130 h 2162"/>
                    <a:gd name="T60" fmla="*/ 711 w 2168"/>
                    <a:gd name="T61" fmla="*/ 66 h 2162"/>
                    <a:gd name="T62" fmla="*/ 865 w 2168"/>
                    <a:gd name="T63" fmla="*/ 22 h 2162"/>
                    <a:gd name="T64" fmla="*/ 1028 w 2168"/>
                    <a:gd name="T65" fmla="*/ 2 h 2162"/>
                    <a:gd name="T66" fmla="*/ 1140 w 2168"/>
                    <a:gd name="T67" fmla="*/ 2 h 2162"/>
                    <a:gd name="T68" fmla="*/ 1302 w 2168"/>
                    <a:gd name="T69" fmla="*/ 22 h 2162"/>
                    <a:gd name="T70" fmla="*/ 1458 w 2168"/>
                    <a:gd name="T71" fmla="*/ 66 h 2162"/>
                    <a:gd name="T72" fmla="*/ 1601 w 2168"/>
                    <a:gd name="T73" fmla="*/ 130 h 2162"/>
                    <a:gd name="T74" fmla="*/ 1733 w 2168"/>
                    <a:gd name="T75" fmla="*/ 215 h 2162"/>
                    <a:gd name="T76" fmla="*/ 1851 w 2168"/>
                    <a:gd name="T77" fmla="*/ 317 h 2162"/>
                    <a:gd name="T78" fmla="*/ 1953 w 2168"/>
                    <a:gd name="T79" fmla="*/ 434 h 2162"/>
                    <a:gd name="T80" fmla="*/ 2037 w 2168"/>
                    <a:gd name="T81" fmla="*/ 566 h 2162"/>
                    <a:gd name="T82" fmla="*/ 2103 w 2168"/>
                    <a:gd name="T83" fmla="*/ 709 h 2162"/>
                    <a:gd name="T84" fmla="*/ 2147 w 2168"/>
                    <a:gd name="T85" fmla="*/ 864 h 2162"/>
                    <a:gd name="T86" fmla="*/ 2166 w 2168"/>
                    <a:gd name="T87" fmla="*/ 1025 h 2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168" h="2162">
                      <a:moveTo>
                        <a:pt x="2168" y="1081"/>
                      </a:moveTo>
                      <a:lnTo>
                        <a:pt x="2168" y="1081"/>
                      </a:lnTo>
                      <a:lnTo>
                        <a:pt x="2166" y="1137"/>
                      </a:lnTo>
                      <a:lnTo>
                        <a:pt x="2162" y="1193"/>
                      </a:lnTo>
                      <a:lnTo>
                        <a:pt x="2156" y="1246"/>
                      </a:lnTo>
                      <a:lnTo>
                        <a:pt x="2147" y="1300"/>
                      </a:lnTo>
                      <a:lnTo>
                        <a:pt x="2135" y="1352"/>
                      </a:lnTo>
                      <a:lnTo>
                        <a:pt x="2121" y="1404"/>
                      </a:lnTo>
                      <a:lnTo>
                        <a:pt x="2103" y="1453"/>
                      </a:lnTo>
                      <a:lnTo>
                        <a:pt x="2083" y="1501"/>
                      </a:lnTo>
                      <a:lnTo>
                        <a:pt x="2061" y="1551"/>
                      </a:lnTo>
                      <a:lnTo>
                        <a:pt x="2037" y="1597"/>
                      </a:lnTo>
                      <a:lnTo>
                        <a:pt x="2011" y="1643"/>
                      </a:lnTo>
                      <a:lnTo>
                        <a:pt x="1983" y="1686"/>
                      </a:lnTo>
                      <a:lnTo>
                        <a:pt x="1953" y="1728"/>
                      </a:lnTo>
                      <a:lnTo>
                        <a:pt x="1921" y="1770"/>
                      </a:lnTo>
                      <a:lnTo>
                        <a:pt x="1887" y="1808"/>
                      </a:lnTo>
                      <a:lnTo>
                        <a:pt x="1851" y="1846"/>
                      </a:lnTo>
                      <a:lnTo>
                        <a:pt x="1813" y="1881"/>
                      </a:lnTo>
                      <a:lnTo>
                        <a:pt x="1773" y="1915"/>
                      </a:lnTo>
                      <a:lnTo>
                        <a:pt x="1733" y="1947"/>
                      </a:lnTo>
                      <a:lnTo>
                        <a:pt x="1689" y="1977"/>
                      </a:lnTo>
                      <a:lnTo>
                        <a:pt x="1645" y="2007"/>
                      </a:lnTo>
                      <a:lnTo>
                        <a:pt x="1601" y="2033"/>
                      </a:lnTo>
                      <a:lnTo>
                        <a:pt x="1553" y="2057"/>
                      </a:lnTo>
                      <a:lnTo>
                        <a:pt x="1506" y="2078"/>
                      </a:lnTo>
                      <a:lnTo>
                        <a:pt x="1458" y="2096"/>
                      </a:lnTo>
                      <a:lnTo>
                        <a:pt x="1406" y="2114"/>
                      </a:lnTo>
                      <a:lnTo>
                        <a:pt x="1356" y="2128"/>
                      </a:lnTo>
                      <a:lnTo>
                        <a:pt x="1302" y="2140"/>
                      </a:lnTo>
                      <a:lnTo>
                        <a:pt x="1250" y="2150"/>
                      </a:lnTo>
                      <a:lnTo>
                        <a:pt x="1194" y="2156"/>
                      </a:lnTo>
                      <a:lnTo>
                        <a:pt x="1140" y="2160"/>
                      </a:lnTo>
                      <a:lnTo>
                        <a:pt x="1084" y="2162"/>
                      </a:lnTo>
                      <a:lnTo>
                        <a:pt x="1084" y="2162"/>
                      </a:lnTo>
                      <a:lnTo>
                        <a:pt x="1028" y="2160"/>
                      </a:lnTo>
                      <a:lnTo>
                        <a:pt x="972" y="2156"/>
                      </a:lnTo>
                      <a:lnTo>
                        <a:pt x="918" y="2150"/>
                      </a:lnTo>
                      <a:lnTo>
                        <a:pt x="865" y="2140"/>
                      </a:lnTo>
                      <a:lnTo>
                        <a:pt x="813" y="2128"/>
                      </a:lnTo>
                      <a:lnTo>
                        <a:pt x="761" y="2114"/>
                      </a:lnTo>
                      <a:lnTo>
                        <a:pt x="711" y="2096"/>
                      </a:lnTo>
                      <a:lnTo>
                        <a:pt x="661" y="2078"/>
                      </a:lnTo>
                      <a:lnTo>
                        <a:pt x="613" y="2057"/>
                      </a:lnTo>
                      <a:lnTo>
                        <a:pt x="567" y="2033"/>
                      </a:lnTo>
                      <a:lnTo>
                        <a:pt x="521" y="2007"/>
                      </a:lnTo>
                      <a:lnTo>
                        <a:pt x="477" y="1977"/>
                      </a:lnTo>
                      <a:lnTo>
                        <a:pt x="435" y="1947"/>
                      </a:lnTo>
                      <a:lnTo>
                        <a:pt x="393" y="1915"/>
                      </a:lnTo>
                      <a:lnTo>
                        <a:pt x="355" y="1881"/>
                      </a:lnTo>
                      <a:lnTo>
                        <a:pt x="317" y="1846"/>
                      </a:lnTo>
                      <a:lnTo>
                        <a:pt x="281" y="1808"/>
                      </a:lnTo>
                      <a:lnTo>
                        <a:pt x="247" y="1770"/>
                      </a:lnTo>
                      <a:lnTo>
                        <a:pt x="216" y="1728"/>
                      </a:lnTo>
                      <a:lnTo>
                        <a:pt x="184" y="1686"/>
                      </a:lnTo>
                      <a:lnTo>
                        <a:pt x="156" y="1643"/>
                      </a:lnTo>
                      <a:lnTo>
                        <a:pt x="130" y="1597"/>
                      </a:lnTo>
                      <a:lnTo>
                        <a:pt x="106" y="1551"/>
                      </a:lnTo>
                      <a:lnTo>
                        <a:pt x="84" y="1501"/>
                      </a:lnTo>
                      <a:lnTo>
                        <a:pt x="66" y="1453"/>
                      </a:lnTo>
                      <a:lnTo>
                        <a:pt x="48" y="1404"/>
                      </a:lnTo>
                      <a:lnTo>
                        <a:pt x="34" y="1352"/>
                      </a:lnTo>
                      <a:lnTo>
                        <a:pt x="22" y="1300"/>
                      </a:lnTo>
                      <a:lnTo>
                        <a:pt x="12" y="1246"/>
                      </a:lnTo>
                      <a:lnTo>
                        <a:pt x="4" y="1193"/>
                      </a:lnTo>
                      <a:lnTo>
                        <a:pt x="0" y="1137"/>
                      </a:lnTo>
                      <a:lnTo>
                        <a:pt x="0" y="1081"/>
                      </a:lnTo>
                      <a:lnTo>
                        <a:pt x="0" y="1081"/>
                      </a:lnTo>
                      <a:lnTo>
                        <a:pt x="0" y="1025"/>
                      </a:lnTo>
                      <a:lnTo>
                        <a:pt x="4" y="972"/>
                      </a:lnTo>
                      <a:lnTo>
                        <a:pt x="12" y="916"/>
                      </a:lnTo>
                      <a:lnTo>
                        <a:pt x="22" y="864"/>
                      </a:lnTo>
                      <a:lnTo>
                        <a:pt x="34" y="810"/>
                      </a:lnTo>
                      <a:lnTo>
                        <a:pt x="48" y="761"/>
                      </a:lnTo>
                      <a:lnTo>
                        <a:pt x="66" y="709"/>
                      </a:lnTo>
                      <a:lnTo>
                        <a:pt x="84" y="661"/>
                      </a:lnTo>
                      <a:lnTo>
                        <a:pt x="106" y="613"/>
                      </a:lnTo>
                      <a:lnTo>
                        <a:pt x="130" y="566"/>
                      </a:lnTo>
                      <a:lnTo>
                        <a:pt x="156" y="520"/>
                      </a:lnTo>
                      <a:lnTo>
                        <a:pt x="184" y="476"/>
                      </a:lnTo>
                      <a:lnTo>
                        <a:pt x="216" y="434"/>
                      </a:lnTo>
                      <a:lnTo>
                        <a:pt x="247" y="394"/>
                      </a:lnTo>
                      <a:lnTo>
                        <a:pt x="281" y="355"/>
                      </a:lnTo>
                      <a:lnTo>
                        <a:pt x="317" y="317"/>
                      </a:lnTo>
                      <a:lnTo>
                        <a:pt x="355" y="281"/>
                      </a:lnTo>
                      <a:lnTo>
                        <a:pt x="393" y="247"/>
                      </a:lnTo>
                      <a:lnTo>
                        <a:pt x="435" y="215"/>
                      </a:lnTo>
                      <a:lnTo>
                        <a:pt x="477" y="185"/>
                      </a:lnTo>
                      <a:lnTo>
                        <a:pt x="521" y="157"/>
                      </a:lnTo>
                      <a:lnTo>
                        <a:pt x="567" y="130"/>
                      </a:lnTo>
                      <a:lnTo>
                        <a:pt x="613" y="108"/>
                      </a:lnTo>
                      <a:lnTo>
                        <a:pt x="661" y="86"/>
                      </a:lnTo>
                      <a:lnTo>
                        <a:pt x="711" y="66"/>
                      </a:lnTo>
                      <a:lnTo>
                        <a:pt x="761" y="48"/>
                      </a:lnTo>
                      <a:lnTo>
                        <a:pt x="813" y="34"/>
                      </a:lnTo>
                      <a:lnTo>
                        <a:pt x="865" y="22"/>
                      </a:lnTo>
                      <a:lnTo>
                        <a:pt x="918" y="12"/>
                      </a:lnTo>
                      <a:lnTo>
                        <a:pt x="972" y="6"/>
                      </a:lnTo>
                      <a:lnTo>
                        <a:pt x="1028" y="2"/>
                      </a:lnTo>
                      <a:lnTo>
                        <a:pt x="1084" y="0"/>
                      </a:lnTo>
                      <a:lnTo>
                        <a:pt x="1084" y="0"/>
                      </a:lnTo>
                      <a:lnTo>
                        <a:pt x="1140" y="2"/>
                      </a:lnTo>
                      <a:lnTo>
                        <a:pt x="1194" y="6"/>
                      </a:lnTo>
                      <a:lnTo>
                        <a:pt x="1250" y="12"/>
                      </a:lnTo>
                      <a:lnTo>
                        <a:pt x="1302" y="22"/>
                      </a:lnTo>
                      <a:lnTo>
                        <a:pt x="1356" y="34"/>
                      </a:lnTo>
                      <a:lnTo>
                        <a:pt x="1406" y="48"/>
                      </a:lnTo>
                      <a:lnTo>
                        <a:pt x="1458" y="66"/>
                      </a:lnTo>
                      <a:lnTo>
                        <a:pt x="1506" y="86"/>
                      </a:lnTo>
                      <a:lnTo>
                        <a:pt x="1553" y="108"/>
                      </a:lnTo>
                      <a:lnTo>
                        <a:pt x="1601" y="130"/>
                      </a:lnTo>
                      <a:lnTo>
                        <a:pt x="1645" y="157"/>
                      </a:lnTo>
                      <a:lnTo>
                        <a:pt x="1689" y="185"/>
                      </a:lnTo>
                      <a:lnTo>
                        <a:pt x="1733" y="215"/>
                      </a:lnTo>
                      <a:lnTo>
                        <a:pt x="1773" y="247"/>
                      </a:lnTo>
                      <a:lnTo>
                        <a:pt x="1813" y="281"/>
                      </a:lnTo>
                      <a:lnTo>
                        <a:pt x="1851" y="317"/>
                      </a:lnTo>
                      <a:lnTo>
                        <a:pt x="1887" y="355"/>
                      </a:lnTo>
                      <a:lnTo>
                        <a:pt x="1921" y="394"/>
                      </a:lnTo>
                      <a:lnTo>
                        <a:pt x="1953" y="434"/>
                      </a:lnTo>
                      <a:lnTo>
                        <a:pt x="1983" y="476"/>
                      </a:lnTo>
                      <a:lnTo>
                        <a:pt x="2011" y="520"/>
                      </a:lnTo>
                      <a:lnTo>
                        <a:pt x="2037" y="566"/>
                      </a:lnTo>
                      <a:lnTo>
                        <a:pt x="2061" y="613"/>
                      </a:lnTo>
                      <a:lnTo>
                        <a:pt x="2083" y="661"/>
                      </a:lnTo>
                      <a:lnTo>
                        <a:pt x="2103" y="709"/>
                      </a:lnTo>
                      <a:lnTo>
                        <a:pt x="2121" y="761"/>
                      </a:lnTo>
                      <a:lnTo>
                        <a:pt x="2135" y="810"/>
                      </a:lnTo>
                      <a:lnTo>
                        <a:pt x="2147" y="864"/>
                      </a:lnTo>
                      <a:lnTo>
                        <a:pt x="2156" y="916"/>
                      </a:lnTo>
                      <a:lnTo>
                        <a:pt x="2162" y="972"/>
                      </a:lnTo>
                      <a:lnTo>
                        <a:pt x="2166" y="1025"/>
                      </a:lnTo>
                      <a:lnTo>
                        <a:pt x="2168" y="1081"/>
                      </a:lnTo>
                      <a:lnTo>
                        <a:pt x="2168" y="108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93">
                  <a:extLst>
                    <a:ext uri="{FF2B5EF4-FFF2-40B4-BE49-F238E27FC236}">
                      <a16:creationId xmlns:a16="http://schemas.microsoft.com/office/drawing/2014/main" id="{E1F103D6-CB64-90A5-6793-225DAF306D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1" y="2835275"/>
                  <a:ext cx="152" cy="354013"/>
                </a:xfrm>
                <a:custGeom>
                  <a:avLst/>
                  <a:gdLst>
                    <a:gd name="T0" fmla="*/ 152 w 152"/>
                    <a:gd name="T1" fmla="*/ 223 h 223"/>
                    <a:gd name="T2" fmla="*/ 152 w 152"/>
                    <a:gd name="T3" fmla="*/ 223 h 223"/>
                    <a:gd name="T4" fmla="*/ 118 w 152"/>
                    <a:gd name="T5" fmla="*/ 165 h 223"/>
                    <a:gd name="T6" fmla="*/ 82 w 152"/>
                    <a:gd name="T7" fmla="*/ 107 h 223"/>
                    <a:gd name="T8" fmla="*/ 44 w 152"/>
                    <a:gd name="T9" fmla="*/ 51 h 223"/>
                    <a:gd name="T10" fmla="*/ 0 w 152"/>
                    <a:gd name="T11" fmla="*/ 0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2" h="223">
                      <a:moveTo>
                        <a:pt x="152" y="223"/>
                      </a:moveTo>
                      <a:lnTo>
                        <a:pt x="152" y="223"/>
                      </a:lnTo>
                      <a:lnTo>
                        <a:pt x="118" y="165"/>
                      </a:lnTo>
                      <a:lnTo>
                        <a:pt x="82" y="107"/>
                      </a:lnTo>
                      <a:lnTo>
                        <a:pt x="44" y="5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94">
                  <a:extLst>
                    <a:ext uri="{FF2B5EF4-FFF2-40B4-BE49-F238E27FC236}">
                      <a16:creationId xmlns:a16="http://schemas.microsoft.com/office/drawing/2014/main" id="{909B470D-BA30-66E1-E41D-A618F6B4A6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4" y="3416300"/>
                  <a:ext cx="70" cy="660400"/>
                </a:xfrm>
                <a:custGeom>
                  <a:avLst/>
                  <a:gdLst>
                    <a:gd name="T0" fmla="*/ 70 w 70"/>
                    <a:gd name="T1" fmla="*/ 416 h 416"/>
                    <a:gd name="T2" fmla="*/ 70 w 70"/>
                    <a:gd name="T3" fmla="*/ 416 h 416"/>
                    <a:gd name="T4" fmla="*/ 70 w 70"/>
                    <a:gd name="T5" fmla="*/ 362 h 416"/>
                    <a:gd name="T6" fmla="*/ 66 w 70"/>
                    <a:gd name="T7" fmla="*/ 311 h 416"/>
                    <a:gd name="T8" fmla="*/ 60 w 70"/>
                    <a:gd name="T9" fmla="*/ 257 h 416"/>
                    <a:gd name="T10" fmla="*/ 54 w 70"/>
                    <a:gd name="T11" fmla="*/ 205 h 416"/>
                    <a:gd name="T12" fmla="*/ 44 w 70"/>
                    <a:gd name="T13" fmla="*/ 151 h 416"/>
                    <a:gd name="T14" fmla="*/ 32 w 70"/>
                    <a:gd name="T15" fmla="*/ 102 h 416"/>
                    <a:gd name="T16" fmla="*/ 16 w 70"/>
                    <a:gd name="T17" fmla="*/ 50 h 416"/>
                    <a:gd name="T18" fmla="*/ 0 w 70"/>
                    <a:gd name="T19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0" h="416">
                      <a:moveTo>
                        <a:pt x="70" y="416"/>
                      </a:moveTo>
                      <a:lnTo>
                        <a:pt x="70" y="416"/>
                      </a:lnTo>
                      <a:lnTo>
                        <a:pt x="70" y="362"/>
                      </a:lnTo>
                      <a:lnTo>
                        <a:pt x="66" y="311"/>
                      </a:lnTo>
                      <a:lnTo>
                        <a:pt x="60" y="257"/>
                      </a:lnTo>
                      <a:lnTo>
                        <a:pt x="54" y="205"/>
                      </a:lnTo>
                      <a:lnTo>
                        <a:pt x="44" y="151"/>
                      </a:lnTo>
                      <a:lnTo>
                        <a:pt x="32" y="102"/>
                      </a:lnTo>
                      <a:lnTo>
                        <a:pt x="16" y="5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95">
                  <a:extLst>
                    <a:ext uri="{FF2B5EF4-FFF2-40B4-BE49-F238E27FC236}">
                      <a16:creationId xmlns:a16="http://schemas.microsoft.com/office/drawing/2014/main" id="{054F5DD9-FF42-EF10-C1D5-99558147A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7" y="4364037"/>
                  <a:ext cx="181" cy="730250"/>
                </a:xfrm>
                <a:custGeom>
                  <a:avLst/>
                  <a:gdLst>
                    <a:gd name="T0" fmla="*/ 0 w 181"/>
                    <a:gd name="T1" fmla="*/ 460 h 460"/>
                    <a:gd name="T2" fmla="*/ 0 w 181"/>
                    <a:gd name="T3" fmla="*/ 460 h 460"/>
                    <a:gd name="T4" fmla="*/ 32 w 181"/>
                    <a:gd name="T5" fmla="*/ 406 h 460"/>
                    <a:gd name="T6" fmla="*/ 62 w 181"/>
                    <a:gd name="T7" fmla="*/ 353 h 460"/>
                    <a:gd name="T8" fmla="*/ 89 w 181"/>
                    <a:gd name="T9" fmla="*/ 297 h 460"/>
                    <a:gd name="T10" fmla="*/ 113 w 181"/>
                    <a:gd name="T11" fmla="*/ 239 h 460"/>
                    <a:gd name="T12" fmla="*/ 135 w 181"/>
                    <a:gd name="T13" fmla="*/ 181 h 460"/>
                    <a:gd name="T14" fmla="*/ 153 w 181"/>
                    <a:gd name="T15" fmla="*/ 122 h 460"/>
                    <a:gd name="T16" fmla="*/ 167 w 181"/>
                    <a:gd name="T17" fmla="*/ 60 h 460"/>
                    <a:gd name="T18" fmla="*/ 181 w 181"/>
                    <a:gd name="T19" fmla="*/ 0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1" h="460">
                      <a:moveTo>
                        <a:pt x="0" y="460"/>
                      </a:moveTo>
                      <a:lnTo>
                        <a:pt x="0" y="460"/>
                      </a:lnTo>
                      <a:lnTo>
                        <a:pt x="32" y="406"/>
                      </a:lnTo>
                      <a:lnTo>
                        <a:pt x="62" y="353"/>
                      </a:lnTo>
                      <a:lnTo>
                        <a:pt x="89" y="297"/>
                      </a:lnTo>
                      <a:lnTo>
                        <a:pt x="113" y="239"/>
                      </a:lnTo>
                      <a:lnTo>
                        <a:pt x="135" y="181"/>
                      </a:lnTo>
                      <a:lnTo>
                        <a:pt x="153" y="122"/>
                      </a:lnTo>
                      <a:lnTo>
                        <a:pt x="167" y="6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96">
                  <a:extLst>
                    <a:ext uri="{FF2B5EF4-FFF2-40B4-BE49-F238E27FC236}">
                      <a16:creationId xmlns:a16="http://schemas.microsoft.com/office/drawing/2014/main" id="{2B452281-51E0-399F-4020-7951436EC4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" y="2174875"/>
                  <a:ext cx="2079" cy="3760788"/>
                </a:xfrm>
                <a:custGeom>
                  <a:avLst/>
                  <a:gdLst>
                    <a:gd name="T0" fmla="*/ 1993 w 2079"/>
                    <a:gd name="T1" fmla="*/ 308 h 2369"/>
                    <a:gd name="T2" fmla="*/ 1891 w 2079"/>
                    <a:gd name="T3" fmla="*/ 225 h 2369"/>
                    <a:gd name="T4" fmla="*/ 1781 w 2079"/>
                    <a:gd name="T5" fmla="*/ 153 h 2369"/>
                    <a:gd name="T6" fmla="*/ 1663 w 2079"/>
                    <a:gd name="T7" fmla="*/ 95 h 2369"/>
                    <a:gd name="T8" fmla="*/ 1540 w 2079"/>
                    <a:gd name="T9" fmla="*/ 49 h 2369"/>
                    <a:gd name="T10" fmla="*/ 1476 w 2079"/>
                    <a:gd name="T11" fmla="*/ 33 h 2369"/>
                    <a:gd name="T12" fmla="*/ 1346 w 2079"/>
                    <a:gd name="T13" fmla="*/ 10 h 2369"/>
                    <a:gd name="T14" fmla="*/ 1216 w 2079"/>
                    <a:gd name="T15" fmla="*/ 0 h 2369"/>
                    <a:gd name="T16" fmla="*/ 1084 w 2079"/>
                    <a:gd name="T17" fmla="*/ 4 h 2369"/>
                    <a:gd name="T18" fmla="*/ 1018 w 2079"/>
                    <a:gd name="T19" fmla="*/ 12 h 2369"/>
                    <a:gd name="T20" fmla="*/ 887 w 2079"/>
                    <a:gd name="T21" fmla="*/ 39 h 2369"/>
                    <a:gd name="T22" fmla="*/ 759 w 2079"/>
                    <a:gd name="T23" fmla="*/ 79 h 2369"/>
                    <a:gd name="T24" fmla="*/ 635 w 2079"/>
                    <a:gd name="T25" fmla="*/ 135 h 2369"/>
                    <a:gd name="T26" fmla="*/ 519 w 2079"/>
                    <a:gd name="T27" fmla="*/ 205 h 2369"/>
                    <a:gd name="T28" fmla="*/ 461 w 2079"/>
                    <a:gd name="T29" fmla="*/ 244 h 2369"/>
                    <a:gd name="T30" fmla="*/ 357 w 2079"/>
                    <a:gd name="T31" fmla="*/ 338 h 2369"/>
                    <a:gd name="T32" fmla="*/ 262 w 2079"/>
                    <a:gd name="T33" fmla="*/ 442 h 2369"/>
                    <a:gd name="T34" fmla="*/ 182 w 2079"/>
                    <a:gd name="T35" fmla="*/ 555 h 2369"/>
                    <a:gd name="T36" fmla="*/ 146 w 2079"/>
                    <a:gd name="T37" fmla="*/ 615 h 2369"/>
                    <a:gd name="T38" fmla="*/ 86 w 2079"/>
                    <a:gd name="T39" fmla="*/ 738 h 2369"/>
                    <a:gd name="T40" fmla="*/ 42 w 2079"/>
                    <a:gd name="T41" fmla="*/ 866 h 2369"/>
                    <a:gd name="T42" fmla="*/ 14 w 2079"/>
                    <a:gd name="T43" fmla="*/ 999 h 2369"/>
                    <a:gd name="T44" fmla="*/ 0 w 2079"/>
                    <a:gd name="T45" fmla="*/ 1134 h 2369"/>
                    <a:gd name="T46" fmla="*/ 0 w 2079"/>
                    <a:gd name="T47" fmla="*/ 1202 h 2369"/>
                    <a:gd name="T48" fmla="*/ 10 w 2079"/>
                    <a:gd name="T49" fmla="*/ 1337 h 2369"/>
                    <a:gd name="T50" fmla="*/ 36 w 2079"/>
                    <a:gd name="T51" fmla="*/ 1471 h 2369"/>
                    <a:gd name="T52" fmla="*/ 76 w 2079"/>
                    <a:gd name="T53" fmla="*/ 1600 h 2369"/>
                    <a:gd name="T54" fmla="*/ 102 w 2079"/>
                    <a:gd name="T55" fmla="*/ 1664 h 2369"/>
                    <a:gd name="T56" fmla="*/ 160 w 2079"/>
                    <a:gd name="T57" fmla="*/ 1777 h 2369"/>
                    <a:gd name="T58" fmla="*/ 228 w 2079"/>
                    <a:gd name="T59" fmla="*/ 1883 h 2369"/>
                    <a:gd name="T60" fmla="*/ 308 w 2079"/>
                    <a:gd name="T61" fmla="*/ 1980 h 2369"/>
                    <a:gd name="T62" fmla="*/ 399 w 2079"/>
                    <a:gd name="T63" fmla="*/ 2070 h 2369"/>
                    <a:gd name="T64" fmla="*/ 447 w 2079"/>
                    <a:gd name="T65" fmla="*/ 2112 h 2369"/>
                    <a:gd name="T66" fmla="*/ 553 w 2079"/>
                    <a:gd name="T67" fmla="*/ 2185 h 2369"/>
                    <a:gd name="T68" fmla="*/ 665 w 2079"/>
                    <a:gd name="T69" fmla="*/ 2247 h 2369"/>
                    <a:gd name="T70" fmla="*/ 783 w 2079"/>
                    <a:gd name="T71" fmla="*/ 2297 h 2369"/>
                    <a:gd name="T72" fmla="*/ 845 w 2079"/>
                    <a:gd name="T73" fmla="*/ 2317 h 2369"/>
                    <a:gd name="T74" fmla="*/ 992 w 2079"/>
                    <a:gd name="T75" fmla="*/ 2351 h 2369"/>
                    <a:gd name="T76" fmla="*/ 1142 w 2079"/>
                    <a:gd name="T77" fmla="*/ 2367 h 2369"/>
                    <a:gd name="T78" fmla="*/ 1256 w 2079"/>
                    <a:gd name="T79" fmla="*/ 2367 h 2369"/>
                    <a:gd name="T80" fmla="*/ 1332 w 2079"/>
                    <a:gd name="T81" fmla="*/ 2361 h 2369"/>
                    <a:gd name="T82" fmla="*/ 1406 w 2079"/>
                    <a:gd name="T83" fmla="*/ 2351 h 2369"/>
                    <a:gd name="T84" fmla="*/ 1444 w 2079"/>
                    <a:gd name="T85" fmla="*/ 2343 h 2369"/>
                    <a:gd name="T86" fmla="*/ 1518 w 2079"/>
                    <a:gd name="T87" fmla="*/ 2325 h 2369"/>
                    <a:gd name="T88" fmla="*/ 1590 w 2079"/>
                    <a:gd name="T89" fmla="*/ 2301 h 2369"/>
                    <a:gd name="T90" fmla="*/ 1661 w 2079"/>
                    <a:gd name="T91" fmla="*/ 2273 h 2369"/>
                    <a:gd name="T92" fmla="*/ 1731 w 2079"/>
                    <a:gd name="T93" fmla="*/ 2241 h 2369"/>
                    <a:gd name="T94" fmla="*/ 1797 w 2079"/>
                    <a:gd name="T95" fmla="*/ 2203 h 2369"/>
                    <a:gd name="T96" fmla="*/ 1861 w 2079"/>
                    <a:gd name="T97" fmla="*/ 2164 h 2369"/>
                    <a:gd name="T98" fmla="*/ 1923 w 2079"/>
                    <a:gd name="T99" fmla="*/ 2118 h 2369"/>
                    <a:gd name="T100" fmla="*/ 1981 w 2079"/>
                    <a:gd name="T101" fmla="*/ 2068 h 2369"/>
                    <a:gd name="T102" fmla="*/ 2031 w 2079"/>
                    <a:gd name="T103" fmla="*/ 2022 h 2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79" h="2369">
                      <a:moveTo>
                        <a:pt x="1993" y="308"/>
                      </a:moveTo>
                      <a:lnTo>
                        <a:pt x="1993" y="308"/>
                      </a:lnTo>
                      <a:lnTo>
                        <a:pt x="1943" y="264"/>
                      </a:lnTo>
                      <a:lnTo>
                        <a:pt x="1891" y="225"/>
                      </a:lnTo>
                      <a:lnTo>
                        <a:pt x="1837" y="187"/>
                      </a:lnTo>
                      <a:lnTo>
                        <a:pt x="1781" y="153"/>
                      </a:lnTo>
                      <a:lnTo>
                        <a:pt x="1723" y="123"/>
                      </a:lnTo>
                      <a:lnTo>
                        <a:pt x="1663" y="95"/>
                      </a:lnTo>
                      <a:lnTo>
                        <a:pt x="1602" y="71"/>
                      </a:lnTo>
                      <a:lnTo>
                        <a:pt x="1540" y="49"/>
                      </a:lnTo>
                      <a:lnTo>
                        <a:pt x="1540" y="49"/>
                      </a:lnTo>
                      <a:lnTo>
                        <a:pt x="1476" y="33"/>
                      </a:lnTo>
                      <a:lnTo>
                        <a:pt x="1412" y="20"/>
                      </a:lnTo>
                      <a:lnTo>
                        <a:pt x="1346" y="10"/>
                      </a:lnTo>
                      <a:lnTo>
                        <a:pt x="1280" y="4"/>
                      </a:lnTo>
                      <a:lnTo>
                        <a:pt x="1216" y="0"/>
                      </a:lnTo>
                      <a:lnTo>
                        <a:pt x="1150" y="0"/>
                      </a:lnTo>
                      <a:lnTo>
                        <a:pt x="1084" y="4"/>
                      </a:lnTo>
                      <a:lnTo>
                        <a:pt x="1018" y="12"/>
                      </a:lnTo>
                      <a:lnTo>
                        <a:pt x="1018" y="12"/>
                      </a:lnTo>
                      <a:lnTo>
                        <a:pt x="953" y="24"/>
                      </a:lnTo>
                      <a:lnTo>
                        <a:pt x="887" y="39"/>
                      </a:lnTo>
                      <a:lnTo>
                        <a:pt x="823" y="57"/>
                      </a:lnTo>
                      <a:lnTo>
                        <a:pt x="759" y="79"/>
                      </a:lnTo>
                      <a:lnTo>
                        <a:pt x="695" y="105"/>
                      </a:lnTo>
                      <a:lnTo>
                        <a:pt x="635" y="135"/>
                      </a:lnTo>
                      <a:lnTo>
                        <a:pt x="575" y="169"/>
                      </a:lnTo>
                      <a:lnTo>
                        <a:pt x="519" y="205"/>
                      </a:lnTo>
                      <a:lnTo>
                        <a:pt x="519" y="205"/>
                      </a:lnTo>
                      <a:lnTo>
                        <a:pt x="461" y="244"/>
                      </a:lnTo>
                      <a:lnTo>
                        <a:pt x="407" y="290"/>
                      </a:lnTo>
                      <a:lnTo>
                        <a:pt x="357" y="338"/>
                      </a:lnTo>
                      <a:lnTo>
                        <a:pt x="308" y="388"/>
                      </a:lnTo>
                      <a:lnTo>
                        <a:pt x="262" y="442"/>
                      </a:lnTo>
                      <a:lnTo>
                        <a:pt x="220" y="497"/>
                      </a:lnTo>
                      <a:lnTo>
                        <a:pt x="182" y="555"/>
                      </a:lnTo>
                      <a:lnTo>
                        <a:pt x="146" y="615"/>
                      </a:lnTo>
                      <a:lnTo>
                        <a:pt x="146" y="615"/>
                      </a:lnTo>
                      <a:lnTo>
                        <a:pt x="114" y="674"/>
                      </a:lnTo>
                      <a:lnTo>
                        <a:pt x="86" y="738"/>
                      </a:lnTo>
                      <a:lnTo>
                        <a:pt x="62" y="802"/>
                      </a:lnTo>
                      <a:lnTo>
                        <a:pt x="42" y="866"/>
                      </a:lnTo>
                      <a:lnTo>
                        <a:pt x="26" y="931"/>
                      </a:lnTo>
                      <a:lnTo>
                        <a:pt x="14" y="999"/>
                      </a:lnTo>
                      <a:lnTo>
                        <a:pt x="4" y="1067"/>
                      </a:lnTo>
                      <a:lnTo>
                        <a:pt x="0" y="1134"/>
                      </a:lnTo>
                      <a:lnTo>
                        <a:pt x="0" y="1134"/>
                      </a:lnTo>
                      <a:lnTo>
                        <a:pt x="0" y="1202"/>
                      </a:lnTo>
                      <a:lnTo>
                        <a:pt x="2" y="1270"/>
                      </a:lnTo>
                      <a:lnTo>
                        <a:pt x="10" y="1337"/>
                      </a:lnTo>
                      <a:lnTo>
                        <a:pt x="20" y="1405"/>
                      </a:lnTo>
                      <a:lnTo>
                        <a:pt x="36" y="1471"/>
                      </a:lnTo>
                      <a:lnTo>
                        <a:pt x="54" y="1536"/>
                      </a:lnTo>
                      <a:lnTo>
                        <a:pt x="76" y="1600"/>
                      </a:lnTo>
                      <a:lnTo>
                        <a:pt x="102" y="1664"/>
                      </a:lnTo>
                      <a:lnTo>
                        <a:pt x="102" y="1664"/>
                      </a:lnTo>
                      <a:lnTo>
                        <a:pt x="130" y="1722"/>
                      </a:lnTo>
                      <a:lnTo>
                        <a:pt x="160" y="1777"/>
                      </a:lnTo>
                      <a:lnTo>
                        <a:pt x="192" y="1831"/>
                      </a:lnTo>
                      <a:lnTo>
                        <a:pt x="228" y="1883"/>
                      </a:lnTo>
                      <a:lnTo>
                        <a:pt x="268" y="1933"/>
                      </a:lnTo>
                      <a:lnTo>
                        <a:pt x="308" y="1980"/>
                      </a:lnTo>
                      <a:lnTo>
                        <a:pt x="351" y="2026"/>
                      </a:lnTo>
                      <a:lnTo>
                        <a:pt x="399" y="2070"/>
                      </a:lnTo>
                      <a:lnTo>
                        <a:pt x="399" y="2070"/>
                      </a:lnTo>
                      <a:lnTo>
                        <a:pt x="447" y="2112"/>
                      </a:lnTo>
                      <a:lnTo>
                        <a:pt x="499" y="2150"/>
                      </a:lnTo>
                      <a:lnTo>
                        <a:pt x="553" y="2185"/>
                      </a:lnTo>
                      <a:lnTo>
                        <a:pt x="607" y="2217"/>
                      </a:lnTo>
                      <a:lnTo>
                        <a:pt x="665" y="2247"/>
                      </a:lnTo>
                      <a:lnTo>
                        <a:pt x="723" y="2273"/>
                      </a:lnTo>
                      <a:lnTo>
                        <a:pt x="783" y="2297"/>
                      </a:lnTo>
                      <a:lnTo>
                        <a:pt x="845" y="2317"/>
                      </a:lnTo>
                      <a:lnTo>
                        <a:pt x="845" y="2317"/>
                      </a:lnTo>
                      <a:lnTo>
                        <a:pt x="919" y="2337"/>
                      </a:lnTo>
                      <a:lnTo>
                        <a:pt x="992" y="2351"/>
                      </a:lnTo>
                      <a:lnTo>
                        <a:pt x="1066" y="2361"/>
                      </a:lnTo>
                      <a:lnTo>
                        <a:pt x="1142" y="2367"/>
                      </a:lnTo>
                      <a:lnTo>
                        <a:pt x="1218" y="2369"/>
                      </a:lnTo>
                      <a:lnTo>
                        <a:pt x="1256" y="2367"/>
                      </a:lnTo>
                      <a:lnTo>
                        <a:pt x="1294" y="2365"/>
                      </a:lnTo>
                      <a:lnTo>
                        <a:pt x="1332" y="2361"/>
                      </a:lnTo>
                      <a:lnTo>
                        <a:pt x="1370" y="2357"/>
                      </a:lnTo>
                      <a:lnTo>
                        <a:pt x="1406" y="2351"/>
                      </a:lnTo>
                      <a:lnTo>
                        <a:pt x="1444" y="2343"/>
                      </a:lnTo>
                      <a:lnTo>
                        <a:pt x="1444" y="2343"/>
                      </a:lnTo>
                      <a:lnTo>
                        <a:pt x="1482" y="2335"/>
                      </a:lnTo>
                      <a:lnTo>
                        <a:pt x="1518" y="2325"/>
                      </a:lnTo>
                      <a:lnTo>
                        <a:pt x="1554" y="2313"/>
                      </a:lnTo>
                      <a:lnTo>
                        <a:pt x="1590" y="2301"/>
                      </a:lnTo>
                      <a:lnTo>
                        <a:pt x="1625" y="2287"/>
                      </a:lnTo>
                      <a:lnTo>
                        <a:pt x="1661" y="2273"/>
                      </a:lnTo>
                      <a:lnTo>
                        <a:pt x="1695" y="2257"/>
                      </a:lnTo>
                      <a:lnTo>
                        <a:pt x="1731" y="2241"/>
                      </a:lnTo>
                      <a:lnTo>
                        <a:pt x="1763" y="2223"/>
                      </a:lnTo>
                      <a:lnTo>
                        <a:pt x="1797" y="2203"/>
                      </a:lnTo>
                      <a:lnTo>
                        <a:pt x="1829" y="2183"/>
                      </a:lnTo>
                      <a:lnTo>
                        <a:pt x="1861" y="2164"/>
                      </a:lnTo>
                      <a:lnTo>
                        <a:pt x="1893" y="2140"/>
                      </a:lnTo>
                      <a:lnTo>
                        <a:pt x="1923" y="2118"/>
                      </a:lnTo>
                      <a:lnTo>
                        <a:pt x="1953" y="2094"/>
                      </a:lnTo>
                      <a:lnTo>
                        <a:pt x="1981" y="2068"/>
                      </a:lnTo>
                      <a:lnTo>
                        <a:pt x="1981" y="2068"/>
                      </a:lnTo>
                      <a:lnTo>
                        <a:pt x="2031" y="2022"/>
                      </a:lnTo>
                      <a:lnTo>
                        <a:pt x="2079" y="197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97">
                  <a:extLst>
                    <a:ext uri="{FF2B5EF4-FFF2-40B4-BE49-F238E27FC236}">
                      <a16:creationId xmlns:a16="http://schemas.microsoft.com/office/drawing/2014/main" id="{98AE0416-255C-B080-9396-04CB54E0E4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5" y="2625725"/>
                  <a:ext cx="110" cy="174625"/>
                </a:xfrm>
                <a:custGeom>
                  <a:avLst/>
                  <a:gdLst>
                    <a:gd name="T0" fmla="*/ 0 w 110"/>
                    <a:gd name="T1" fmla="*/ 56 h 110"/>
                    <a:gd name="T2" fmla="*/ 0 w 110"/>
                    <a:gd name="T3" fmla="*/ 56 h 110"/>
                    <a:gd name="T4" fmla="*/ 0 w 110"/>
                    <a:gd name="T5" fmla="*/ 66 h 110"/>
                    <a:gd name="T6" fmla="*/ 4 w 110"/>
                    <a:gd name="T7" fmla="*/ 76 h 110"/>
                    <a:gd name="T8" fmla="*/ 8 w 110"/>
                    <a:gd name="T9" fmla="*/ 86 h 110"/>
                    <a:gd name="T10" fmla="*/ 16 w 110"/>
                    <a:gd name="T11" fmla="*/ 94 h 110"/>
                    <a:gd name="T12" fmla="*/ 24 w 110"/>
                    <a:gd name="T13" fmla="*/ 102 h 110"/>
                    <a:gd name="T14" fmla="*/ 34 w 110"/>
                    <a:gd name="T15" fmla="*/ 106 h 110"/>
                    <a:gd name="T16" fmla="*/ 44 w 110"/>
                    <a:gd name="T17" fmla="*/ 110 h 110"/>
                    <a:gd name="T18" fmla="*/ 54 w 110"/>
                    <a:gd name="T19" fmla="*/ 110 h 110"/>
                    <a:gd name="T20" fmla="*/ 54 w 110"/>
                    <a:gd name="T21" fmla="*/ 110 h 110"/>
                    <a:gd name="T22" fmla="*/ 66 w 110"/>
                    <a:gd name="T23" fmla="*/ 110 h 110"/>
                    <a:gd name="T24" fmla="*/ 76 w 110"/>
                    <a:gd name="T25" fmla="*/ 106 h 110"/>
                    <a:gd name="T26" fmla="*/ 86 w 110"/>
                    <a:gd name="T27" fmla="*/ 102 h 110"/>
                    <a:gd name="T28" fmla="*/ 94 w 110"/>
                    <a:gd name="T29" fmla="*/ 94 h 110"/>
                    <a:gd name="T30" fmla="*/ 102 w 110"/>
                    <a:gd name="T31" fmla="*/ 86 h 110"/>
                    <a:gd name="T32" fmla="*/ 106 w 110"/>
                    <a:gd name="T33" fmla="*/ 76 h 110"/>
                    <a:gd name="T34" fmla="*/ 110 w 110"/>
                    <a:gd name="T35" fmla="*/ 66 h 110"/>
                    <a:gd name="T36" fmla="*/ 110 w 110"/>
                    <a:gd name="T37" fmla="*/ 56 h 110"/>
                    <a:gd name="T38" fmla="*/ 110 w 110"/>
                    <a:gd name="T39" fmla="*/ 56 h 110"/>
                    <a:gd name="T40" fmla="*/ 110 w 110"/>
                    <a:gd name="T41" fmla="*/ 44 h 110"/>
                    <a:gd name="T42" fmla="*/ 106 w 110"/>
                    <a:gd name="T43" fmla="*/ 34 h 110"/>
                    <a:gd name="T44" fmla="*/ 102 w 110"/>
                    <a:gd name="T45" fmla="*/ 24 h 110"/>
                    <a:gd name="T46" fmla="*/ 94 w 110"/>
                    <a:gd name="T47" fmla="*/ 16 h 110"/>
                    <a:gd name="T48" fmla="*/ 86 w 110"/>
                    <a:gd name="T49" fmla="*/ 10 h 110"/>
                    <a:gd name="T50" fmla="*/ 76 w 110"/>
                    <a:gd name="T51" fmla="*/ 4 h 110"/>
                    <a:gd name="T52" fmla="*/ 66 w 110"/>
                    <a:gd name="T53" fmla="*/ 0 h 110"/>
                    <a:gd name="T54" fmla="*/ 54 w 110"/>
                    <a:gd name="T55" fmla="*/ 0 h 110"/>
                    <a:gd name="T56" fmla="*/ 54 w 110"/>
                    <a:gd name="T57" fmla="*/ 0 h 110"/>
                    <a:gd name="T58" fmla="*/ 44 w 110"/>
                    <a:gd name="T59" fmla="*/ 0 h 110"/>
                    <a:gd name="T60" fmla="*/ 34 w 110"/>
                    <a:gd name="T61" fmla="*/ 4 h 110"/>
                    <a:gd name="T62" fmla="*/ 24 w 110"/>
                    <a:gd name="T63" fmla="*/ 10 h 110"/>
                    <a:gd name="T64" fmla="*/ 16 w 110"/>
                    <a:gd name="T65" fmla="*/ 16 h 110"/>
                    <a:gd name="T66" fmla="*/ 8 w 110"/>
                    <a:gd name="T67" fmla="*/ 24 h 110"/>
                    <a:gd name="T68" fmla="*/ 4 w 110"/>
                    <a:gd name="T69" fmla="*/ 34 h 110"/>
                    <a:gd name="T70" fmla="*/ 0 w 110"/>
                    <a:gd name="T71" fmla="*/ 44 h 110"/>
                    <a:gd name="T72" fmla="*/ 0 w 110"/>
                    <a:gd name="T73" fmla="*/ 56 h 110"/>
                    <a:gd name="T74" fmla="*/ 0 w 110"/>
                    <a:gd name="T75" fmla="*/ 5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0" h="110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0" y="66"/>
                      </a:lnTo>
                      <a:lnTo>
                        <a:pt x="4" y="76"/>
                      </a:lnTo>
                      <a:lnTo>
                        <a:pt x="8" y="86"/>
                      </a:lnTo>
                      <a:lnTo>
                        <a:pt x="16" y="94"/>
                      </a:lnTo>
                      <a:lnTo>
                        <a:pt x="24" y="102"/>
                      </a:lnTo>
                      <a:lnTo>
                        <a:pt x="34" y="106"/>
                      </a:lnTo>
                      <a:lnTo>
                        <a:pt x="44" y="110"/>
                      </a:lnTo>
                      <a:lnTo>
                        <a:pt x="54" y="110"/>
                      </a:lnTo>
                      <a:lnTo>
                        <a:pt x="54" y="110"/>
                      </a:ln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6" y="102"/>
                      </a:lnTo>
                      <a:lnTo>
                        <a:pt x="94" y="94"/>
                      </a:lnTo>
                      <a:lnTo>
                        <a:pt x="102" y="86"/>
                      </a:lnTo>
                      <a:lnTo>
                        <a:pt x="106" y="76"/>
                      </a:lnTo>
                      <a:lnTo>
                        <a:pt x="110" y="66"/>
                      </a:lnTo>
                      <a:lnTo>
                        <a:pt x="110" y="56"/>
                      </a:lnTo>
                      <a:lnTo>
                        <a:pt x="110" y="56"/>
                      </a:lnTo>
                      <a:lnTo>
                        <a:pt x="110" y="44"/>
                      </a:lnTo>
                      <a:lnTo>
                        <a:pt x="106" y="34"/>
                      </a:lnTo>
                      <a:lnTo>
                        <a:pt x="102" y="24"/>
                      </a:lnTo>
                      <a:lnTo>
                        <a:pt x="94" y="16"/>
                      </a:lnTo>
                      <a:lnTo>
                        <a:pt x="86" y="10"/>
                      </a:lnTo>
                      <a:lnTo>
                        <a:pt x="76" y="4"/>
                      </a:lnTo>
                      <a:lnTo>
                        <a:pt x="66" y="0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10"/>
                      </a:lnTo>
                      <a:lnTo>
                        <a:pt x="16" y="16"/>
                      </a:lnTo>
                      <a:lnTo>
                        <a:pt x="8" y="24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98">
                  <a:extLst>
                    <a:ext uri="{FF2B5EF4-FFF2-40B4-BE49-F238E27FC236}">
                      <a16:creationId xmlns:a16="http://schemas.microsoft.com/office/drawing/2014/main" id="{4A374238-00AB-815A-BA55-8DDC3FCEC5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8" y="1081087"/>
                  <a:ext cx="112" cy="173038"/>
                </a:xfrm>
                <a:custGeom>
                  <a:avLst/>
                  <a:gdLst>
                    <a:gd name="T0" fmla="*/ 0 w 112"/>
                    <a:gd name="T1" fmla="*/ 56 h 109"/>
                    <a:gd name="T2" fmla="*/ 0 w 112"/>
                    <a:gd name="T3" fmla="*/ 56 h 109"/>
                    <a:gd name="T4" fmla="*/ 2 w 112"/>
                    <a:gd name="T5" fmla="*/ 66 h 109"/>
                    <a:gd name="T6" fmla="*/ 4 w 112"/>
                    <a:gd name="T7" fmla="*/ 75 h 109"/>
                    <a:gd name="T8" fmla="*/ 10 w 112"/>
                    <a:gd name="T9" fmla="*/ 85 h 109"/>
                    <a:gd name="T10" fmla="*/ 16 w 112"/>
                    <a:gd name="T11" fmla="*/ 93 h 109"/>
                    <a:gd name="T12" fmla="*/ 24 w 112"/>
                    <a:gd name="T13" fmla="*/ 101 h 109"/>
                    <a:gd name="T14" fmla="*/ 34 w 112"/>
                    <a:gd name="T15" fmla="*/ 105 h 109"/>
                    <a:gd name="T16" fmla="*/ 44 w 112"/>
                    <a:gd name="T17" fmla="*/ 109 h 109"/>
                    <a:gd name="T18" fmla="*/ 56 w 112"/>
                    <a:gd name="T19" fmla="*/ 109 h 109"/>
                    <a:gd name="T20" fmla="*/ 56 w 112"/>
                    <a:gd name="T21" fmla="*/ 109 h 109"/>
                    <a:gd name="T22" fmla="*/ 68 w 112"/>
                    <a:gd name="T23" fmla="*/ 109 h 109"/>
                    <a:gd name="T24" fmla="*/ 78 w 112"/>
                    <a:gd name="T25" fmla="*/ 105 h 109"/>
                    <a:gd name="T26" fmla="*/ 88 w 112"/>
                    <a:gd name="T27" fmla="*/ 101 h 109"/>
                    <a:gd name="T28" fmla="*/ 96 w 112"/>
                    <a:gd name="T29" fmla="*/ 93 h 109"/>
                    <a:gd name="T30" fmla="*/ 102 w 112"/>
                    <a:gd name="T31" fmla="*/ 85 h 109"/>
                    <a:gd name="T32" fmla="*/ 108 w 112"/>
                    <a:gd name="T33" fmla="*/ 75 h 109"/>
                    <a:gd name="T34" fmla="*/ 110 w 112"/>
                    <a:gd name="T35" fmla="*/ 66 h 109"/>
                    <a:gd name="T36" fmla="*/ 112 w 112"/>
                    <a:gd name="T37" fmla="*/ 56 h 109"/>
                    <a:gd name="T38" fmla="*/ 112 w 112"/>
                    <a:gd name="T39" fmla="*/ 56 h 109"/>
                    <a:gd name="T40" fmla="*/ 110 w 112"/>
                    <a:gd name="T41" fmla="*/ 44 h 109"/>
                    <a:gd name="T42" fmla="*/ 108 w 112"/>
                    <a:gd name="T43" fmla="*/ 34 h 109"/>
                    <a:gd name="T44" fmla="*/ 102 w 112"/>
                    <a:gd name="T45" fmla="*/ 24 h 109"/>
                    <a:gd name="T46" fmla="*/ 96 w 112"/>
                    <a:gd name="T47" fmla="*/ 16 h 109"/>
                    <a:gd name="T48" fmla="*/ 88 w 112"/>
                    <a:gd name="T49" fmla="*/ 10 h 109"/>
                    <a:gd name="T50" fmla="*/ 78 w 112"/>
                    <a:gd name="T51" fmla="*/ 4 h 109"/>
                    <a:gd name="T52" fmla="*/ 68 w 112"/>
                    <a:gd name="T53" fmla="*/ 0 h 109"/>
                    <a:gd name="T54" fmla="*/ 56 w 112"/>
                    <a:gd name="T55" fmla="*/ 0 h 109"/>
                    <a:gd name="T56" fmla="*/ 56 w 112"/>
                    <a:gd name="T57" fmla="*/ 0 h 109"/>
                    <a:gd name="T58" fmla="*/ 44 w 112"/>
                    <a:gd name="T59" fmla="*/ 0 h 109"/>
                    <a:gd name="T60" fmla="*/ 34 w 112"/>
                    <a:gd name="T61" fmla="*/ 4 h 109"/>
                    <a:gd name="T62" fmla="*/ 24 w 112"/>
                    <a:gd name="T63" fmla="*/ 10 h 109"/>
                    <a:gd name="T64" fmla="*/ 16 w 112"/>
                    <a:gd name="T65" fmla="*/ 16 h 109"/>
                    <a:gd name="T66" fmla="*/ 10 w 112"/>
                    <a:gd name="T67" fmla="*/ 24 h 109"/>
                    <a:gd name="T68" fmla="*/ 4 w 112"/>
                    <a:gd name="T69" fmla="*/ 34 h 109"/>
                    <a:gd name="T70" fmla="*/ 2 w 112"/>
                    <a:gd name="T71" fmla="*/ 44 h 109"/>
                    <a:gd name="T72" fmla="*/ 0 w 112"/>
                    <a:gd name="T73" fmla="*/ 56 h 109"/>
                    <a:gd name="T74" fmla="*/ 0 w 112"/>
                    <a:gd name="T75" fmla="*/ 56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09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2" y="66"/>
                      </a:lnTo>
                      <a:lnTo>
                        <a:pt x="4" y="75"/>
                      </a:lnTo>
                      <a:lnTo>
                        <a:pt x="10" y="85"/>
                      </a:lnTo>
                      <a:lnTo>
                        <a:pt x="16" y="93"/>
                      </a:lnTo>
                      <a:lnTo>
                        <a:pt x="24" y="101"/>
                      </a:lnTo>
                      <a:lnTo>
                        <a:pt x="34" y="105"/>
                      </a:lnTo>
                      <a:lnTo>
                        <a:pt x="44" y="109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68" y="109"/>
                      </a:lnTo>
                      <a:lnTo>
                        <a:pt x="78" y="105"/>
                      </a:lnTo>
                      <a:lnTo>
                        <a:pt x="88" y="101"/>
                      </a:lnTo>
                      <a:lnTo>
                        <a:pt x="96" y="93"/>
                      </a:lnTo>
                      <a:lnTo>
                        <a:pt x="102" y="85"/>
                      </a:lnTo>
                      <a:lnTo>
                        <a:pt x="108" y="75"/>
                      </a:lnTo>
                      <a:lnTo>
                        <a:pt x="110" y="66"/>
                      </a:lnTo>
                      <a:lnTo>
                        <a:pt x="112" y="56"/>
                      </a:lnTo>
                      <a:lnTo>
                        <a:pt x="112" y="56"/>
                      </a:lnTo>
                      <a:lnTo>
                        <a:pt x="110" y="44"/>
                      </a:lnTo>
                      <a:lnTo>
                        <a:pt x="108" y="34"/>
                      </a:lnTo>
                      <a:lnTo>
                        <a:pt x="102" y="24"/>
                      </a:lnTo>
                      <a:lnTo>
                        <a:pt x="96" y="16"/>
                      </a:lnTo>
                      <a:lnTo>
                        <a:pt x="88" y="10"/>
                      </a:lnTo>
                      <a:lnTo>
                        <a:pt x="78" y="4"/>
                      </a:lnTo>
                      <a:lnTo>
                        <a:pt x="68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10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2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99">
                  <a:extLst>
                    <a:ext uri="{FF2B5EF4-FFF2-40B4-BE49-F238E27FC236}">
                      <a16:creationId xmlns:a16="http://schemas.microsoft.com/office/drawing/2014/main" id="{11A0B81F-CE26-7AC8-C1C4-3EA5F26B2A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0" y="2300287"/>
                  <a:ext cx="94" cy="152400"/>
                </a:xfrm>
                <a:custGeom>
                  <a:avLst/>
                  <a:gdLst>
                    <a:gd name="T0" fmla="*/ 0 w 94"/>
                    <a:gd name="T1" fmla="*/ 48 h 96"/>
                    <a:gd name="T2" fmla="*/ 0 w 94"/>
                    <a:gd name="T3" fmla="*/ 48 h 96"/>
                    <a:gd name="T4" fmla="*/ 0 w 94"/>
                    <a:gd name="T5" fmla="*/ 58 h 96"/>
                    <a:gd name="T6" fmla="*/ 2 w 94"/>
                    <a:gd name="T7" fmla="*/ 66 h 96"/>
                    <a:gd name="T8" fmla="*/ 8 w 94"/>
                    <a:gd name="T9" fmla="*/ 74 h 96"/>
                    <a:gd name="T10" fmla="*/ 14 w 94"/>
                    <a:gd name="T11" fmla="*/ 82 h 96"/>
                    <a:gd name="T12" fmla="*/ 20 w 94"/>
                    <a:gd name="T13" fmla="*/ 88 h 96"/>
                    <a:gd name="T14" fmla="*/ 28 w 94"/>
                    <a:gd name="T15" fmla="*/ 92 h 96"/>
                    <a:gd name="T16" fmla="*/ 38 w 94"/>
                    <a:gd name="T17" fmla="*/ 94 h 96"/>
                    <a:gd name="T18" fmla="*/ 46 w 94"/>
                    <a:gd name="T19" fmla="*/ 96 h 96"/>
                    <a:gd name="T20" fmla="*/ 46 w 94"/>
                    <a:gd name="T21" fmla="*/ 96 h 96"/>
                    <a:gd name="T22" fmla="*/ 56 w 94"/>
                    <a:gd name="T23" fmla="*/ 94 h 96"/>
                    <a:gd name="T24" fmla="*/ 66 w 94"/>
                    <a:gd name="T25" fmla="*/ 92 h 96"/>
                    <a:gd name="T26" fmla="*/ 74 w 94"/>
                    <a:gd name="T27" fmla="*/ 88 h 96"/>
                    <a:gd name="T28" fmla="*/ 80 w 94"/>
                    <a:gd name="T29" fmla="*/ 82 h 96"/>
                    <a:gd name="T30" fmla="*/ 86 w 94"/>
                    <a:gd name="T31" fmla="*/ 74 h 96"/>
                    <a:gd name="T32" fmla="*/ 90 w 94"/>
                    <a:gd name="T33" fmla="*/ 66 h 96"/>
                    <a:gd name="T34" fmla="*/ 94 w 94"/>
                    <a:gd name="T35" fmla="*/ 58 h 96"/>
                    <a:gd name="T36" fmla="*/ 94 w 94"/>
                    <a:gd name="T37" fmla="*/ 48 h 96"/>
                    <a:gd name="T38" fmla="*/ 94 w 94"/>
                    <a:gd name="T39" fmla="*/ 48 h 96"/>
                    <a:gd name="T40" fmla="*/ 94 w 94"/>
                    <a:gd name="T41" fmla="*/ 38 h 96"/>
                    <a:gd name="T42" fmla="*/ 90 w 94"/>
                    <a:gd name="T43" fmla="*/ 30 h 96"/>
                    <a:gd name="T44" fmla="*/ 86 w 94"/>
                    <a:gd name="T45" fmla="*/ 22 h 96"/>
                    <a:gd name="T46" fmla="*/ 80 w 94"/>
                    <a:gd name="T47" fmla="*/ 14 h 96"/>
                    <a:gd name="T48" fmla="*/ 74 w 94"/>
                    <a:gd name="T49" fmla="*/ 8 h 96"/>
                    <a:gd name="T50" fmla="*/ 66 w 94"/>
                    <a:gd name="T51" fmla="*/ 4 h 96"/>
                    <a:gd name="T52" fmla="*/ 56 w 94"/>
                    <a:gd name="T53" fmla="*/ 2 h 96"/>
                    <a:gd name="T54" fmla="*/ 46 w 94"/>
                    <a:gd name="T55" fmla="*/ 0 h 96"/>
                    <a:gd name="T56" fmla="*/ 46 w 94"/>
                    <a:gd name="T57" fmla="*/ 0 h 96"/>
                    <a:gd name="T58" fmla="*/ 38 w 94"/>
                    <a:gd name="T59" fmla="*/ 2 h 96"/>
                    <a:gd name="T60" fmla="*/ 28 w 94"/>
                    <a:gd name="T61" fmla="*/ 4 h 96"/>
                    <a:gd name="T62" fmla="*/ 20 w 94"/>
                    <a:gd name="T63" fmla="*/ 8 h 96"/>
                    <a:gd name="T64" fmla="*/ 14 w 94"/>
                    <a:gd name="T65" fmla="*/ 14 h 96"/>
                    <a:gd name="T66" fmla="*/ 8 w 94"/>
                    <a:gd name="T67" fmla="*/ 22 h 96"/>
                    <a:gd name="T68" fmla="*/ 2 w 94"/>
                    <a:gd name="T69" fmla="*/ 30 h 96"/>
                    <a:gd name="T70" fmla="*/ 0 w 94"/>
                    <a:gd name="T71" fmla="*/ 38 h 96"/>
                    <a:gd name="T72" fmla="*/ 0 w 94"/>
                    <a:gd name="T73" fmla="*/ 48 h 96"/>
                    <a:gd name="T74" fmla="*/ 0 w 94"/>
                    <a:gd name="T75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6">
                      <a:moveTo>
                        <a:pt x="0" y="48"/>
                      </a:move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2" y="66"/>
                      </a:lnTo>
                      <a:lnTo>
                        <a:pt x="8" y="74"/>
                      </a:lnTo>
                      <a:lnTo>
                        <a:pt x="14" y="82"/>
                      </a:lnTo>
                      <a:lnTo>
                        <a:pt x="20" y="88"/>
                      </a:lnTo>
                      <a:lnTo>
                        <a:pt x="28" y="92"/>
                      </a:lnTo>
                      <a:lnTo>
                        <a:pt x="38" y="94"/>
                      </a:lnTo>
                      <a:lnTo>
                        <a:pt x="46" y="96"/>
                      </a:lnTo>
                      <a:lnTo>
                        <a:pt x="46" y="96"/>
                      </a:lnTo>
                      <a:lnTo>
                        <a:pt x="56" y="94"/>
                      </a:lnTo>
                      <a:lnTo>
                        <a:pt x="66" y="92"/>
                      </a:lnTo>
                      <a:lnTo>
                        <a:pt x="74" y="88"/>
                      </a:lnTo>
                      <a:lnTo>
                        <a:pt x="80" y="82"/>
                      </a:lnTo>
                      <a:lnTo>
                        <a:pt x="86" y="74"/>
                      </a:lnTo>
                      <a:lnTo>
                        <a:pt x="90" y="66"/>
                      </a:lnTo>
                      <a:lnTo>
                        <a:pt x="94" y="58"/>
                      </a:lnTo>
                      <a:lnTo>
                        <a:pt x="94" y="48"/>
                      </a:lnTo>
                      <a:lnTo>
                        <a:pt x="94" y="48"/>
                      </a:lnTo>
                      <a:lnTo>
                        <a:pt x="94" y="38"/>
                      </a:lnTo>
                      <a:lnTo>
                        <a:pt x="90" y="30"/>
                      </a:lnTo>
                      <a:lnTo>
                        <a:pt x="86" y="22"/>
                      </a:lnTo>
                      <a:lnTo>
                        <a:pt x="80" y="14"/>
                      </a:lnTo>
                      <a:lnTo>
                        <a:pt x="74" y="8"/>
                      </a:lnTo>
                      <a:lnTo>
                        <a:pt x="66" y="4"/>
                      </a:lnTo>
                      <a:lnTo>
                        <a:pt x="56" y="2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38" y="2"/>
                      </a:lnTo>
                      <a:lnTo>
                        <a:pt x="28" y="4"/>
                      </a:lnTo>
                      <a:lnTo>
                        <a:pt x="20" y="8"/>
                      </a:lnTo>
                      <a:lnTo>
                        <a:pt x="14" y="14"/>
                      </a:lnTo>
                      <a:lnTo>
                        <a:pt x="8" y="22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100">
                  <a:extLst>
                    <a:ext uri="{FF2B5EF4-FFF2-40B4-BE49-F238E27FC236}">
                      <a16:creationId xmlns:a16="http://schemas.microsoft.com/office/drawing/2014/main" id="{9B7FB9FE-B58C-2A2C-A854-BA553FC77C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2" y="4456112"/>
                  <a:ext cx="90" cy="146050"/>
                </a:xfrm>
                <a:custGeom>
                  <a:avLst/>
                  <a:gdLst>
                    <a:gd name="T0" fmla="*/ 2 w 90"/>
                    <a:gd name="T1" fmla="*/ 60 h 92"/>
                    <a:gd name="T2" fmla="*/ 2 w 90"/>
                    <a:gd name="T3" fmla="*/ 60 h 92"/>
                    <a:gd name="T4" fmla="*/ 6 w 90"/>
                    <a:gd name="T5" fmla="*/ 70 h 92"/>
                    <a:gd name="T6" fmla="*/ 10 w 90"/>
                    <a:gd name="T7" fmla="*/ 76 h 92"/>
                    <a:gd name="T8" fmla="*/ 18 w 90"/>
                    <a:gd name="T9" fmla="*/ 82 h 92"/>
                    <a:gd name="T10" fmla="*/ 24 w 90"/>
                    <a:gd name="T11" fmla="*/ 86 h 92"/>
                    <a:gd name="T12" fmla="*/ 32 w 90"/>
                    <a:gd name="T13" fmla="*/ 90 h 92"/>
                    <a:gd name="T14" fmla="*/ 42 w 90"/>
                    <a:gd name="T15" fmla="*/ 92 h 92"/>
                    <a:gd name="T16" fmla="*/ 50 w 90"/>
                    <a:gd name="T17" fmla="*/ 92 h 92"/>
                    <a:gd name="T18" fmla="*/ 60 w 90"/>
                    <a:gd name="T19" fmla="*/ 90 h 92"/>
                    <a:gd name="T20" fmla="*/ 60 w 90"/>
                    <a:gd name="T21" fmla="*/ 90 h 92"/>
                    <a:gd name="T22" fmla="*/ 68 w 90"/>
                    <a:gd name="T23" fmla="*/ 86 h 92"/>
                    <a:gd name="T24" fmla="*/ 76 w 90"/>
                    <a:gd name="T25" fmla="*/ 80 h 92"/>
                    <a:gd name="T26" fmla="*/ 82 w 90"/>
                    <a:gd name="T27" fmla="*/ 74 h 92"/>
                    <a:gd name="T28" fmla="*/ 86 w 90"/>
                    <a:gd name="T29" fmla="*/ 66 h 92"/>
                    <a:gd name="T30" fmla="*/ 88 w 90"/>
                    <a:gd name="T31" fmla="*/ 58 h 92"/>
                    <a:gd name="T32" fmla="*/ 90 w 90"/>
                    <a:gd name="T33" fmla="*/ 50 h 92"/>
                    <a:gd name="T34" fmla="*/ 90 w 90"/>
                    <a:gd name="T35" fmla="*/ 40 h 92"/>
                    <a:gd name="T36" fmla="*/ 88 w 90"/>
                    <a:gd name="T37" fmla="*/ 32 h 92"/>
                    <a:gd name="T38" fmla="*/ 88 w 90"/>
                    <a:gd name="T39" fmla="*/ 32 h 92"/>
                    <a:gd name="T40" fmla="*/ 84 w 90"/>
                    <a:gd name="T41" fmla="*/ 24 h 92"/>
                    <a:gd name="T42" fmla="*/ 78 w 90"/>
                    <a:gd name="T43" fmla="*/ 16 h 92"/>
                    <a:gd name="T44" fmla="*/ 72 w 90"/>
                    <a:gd name="T45" fmla="*/ 10 h 92"/>
                    <a:gd name="T46" fmla="*/ 66 w 90"/>
                    <a:gd name="T47" fmla="*/ 6 h 92"/>
                    <a:gd name="T48" fmla="*/ 56 w 90"/>
                    <a:gd name="T49" fmla="*/ 2 h 92"/>
                    <a:gd name="T50" fmla="*/ 48 w 90"/>
                    <a:gd name="T51" fmla="*/ 0 h 92"/>
                    <a:gd name="T52" fmla="*/ 40 w 90"/>
                    <a:gd name="T53" fmla="*/ 2 h 92"/>
                    <a:gd name="T54" fmla="*/ 30 w 90"/>
                    <a:gd name="T55" fmla="*/ 4 h 92"/>
                    <a:gd name="T56" fmla="*/ 30 w 90"/>
                    <a:gd name="T57" fmla="*/ 4 h 92"/>
                    <a:gd name="T58" fmla="*/ 22 w 90"/>
                    <a:gd name="T59" fmla="*/ 8 h 92"/>
                    <a:gd name="T60" fmla="*/ 14 w 90"/>
                    <a:gd name="T61" fmla="*/ 12 h 92"/>
                    <a:gd name="T62" fmla="*/ 8 w 90"/>
                    <a:gd name="T63" fmla="*/ 18 h 92"/>
                    <a:gd name="T64" fmla="*/ 4 w 90"/>
                    <a:gd name="T65" fmla="*/ 26 h 92"/>
                    <a:gd name="T66" fmla="*/ 2 w 90"/>
                    <a:gd name="T67" fmla="*/ 34 h 92"/>
                    <a:gd name="T68" fmla="*/ 0 w 90"/>
                    <a:gd name="T69" fmla="*/ 42 h 92"/>
                    <a:gd name="T70" fmla="*/ 0 w 90"/>
                    <a:gd name="T71" fmla="*/ 52 h 92"/>
                    <a:gd name="T72" fmla="*/ 2 w 90"/>
                    <a:gd name="T73" fmla="*/ 60 h 92"/>
                    <a:gd name="T74" fmla="*/ 2 w 90"/>
                    <a:gd name="T75" fmla="*/ 6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92">
                      <a:moveTo>
                        <a:pt x="2" y="60"/>
                      </a:moveTo>
                      <a:lnTo>
                        <a:pt x="2" y="60"/>
                      </a:lnTo>
                      <a:lnTo>
                        <a:pt x="6" y="70"/>
                      </a:lnTo>
                      <a:lnTo>
                        <a:pt x="10" y="76"/>
                      </a:lnTo>
                      <a:lnTo>
                        <a:pt x="18" y="82"/>
                      </a:lnTo>
                      <a:lnTo>
                        <a:pt x="24" y="86"/>
                      </a:lnTo>
                      <a:lnTo>
                        <a:pt x="32" y="90"/>
                      </a:lnTo>
                      <a:lnTo>
                        <a:pt x="42" y="92"/>
                      </a:lnTo>
                      <a:lnTo>
                        <a:pt x="50" y="92"/>
                      </a:lnTo>
                      <a:lnTo>
                        <a:pt x="60" y="90"/>
                      </a:lnTo>
                      <a:lnTo>
                        <a:pt x="60" y="90"/>
                      </a:lnTo>
                      <a:lnTo>
                        <a:pt x="68" y="86"/>
                      </a:lnTo>
                      <a:lnTo>
                        <a:pt x="76" y="80"/>
                      </a:lnTo>
                      <a:lnTo>
                        <a:pt x="82" y="74"/>
                      </a:lnTo>
                      <a:lnTo>
                        <a:pt x="86" y="66"/>
                      </a:lnTo>
                      <a:lnTo>
                        <a:pt x="88" y="58"/>
                      </a:lnTo>
                      <a:lnTo>
                        <a:pt x="90" y="50"/>
                      </a:lnTo>
                      <a:lnTo>
                        <a:pt x="90" y="40"/>
                      </a:lnTo>
                      <a:lnTo>
                        <a:pt x="88" y="32"/>
                      </a:lnTo>
                      <a:lnTo>
                        <a:pt x="88" y="32"/>
                      </a:lnTo>
                      <a:lnTo>
                        <a:pt x="84" y="24"/>
                      </a:lnTo>
                      <a:lnTo>
                        <a:pt x="78" y="16"/>
                      </a:lnTo>
                      <a:lnTo>
                        <a:pt x="72" y="10"/>
                      </a:lnTo>
                      <a:lnTo>
                        <a:pt x="66" y="6"/>
                      </a:lnTo>
                      <a:lnTo>
                        <a:pt x="56" y="2"/>
                      </a:lnTo>
                      <a:lnTo>
                        <a:pt x="48" y="0"/>
                      </a:lnTo>
                      <a:lnTo>
                        <a:pt x="40" y="2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22" y="8"/>
                      </a:lnTo>
                      <a:lnTo>
                        <a:pt x="14" y="12"/>
                      </a:lnTo>
                      <a:lnTo>
                        <a:pt x="8" y="18"/>
                      </a:lnTo>
                      <a:lnTo>
                        <a:pt x="4" y="26"/>
                      </a:lnTo>
                      <a:lnTo>
                        <a:pt x="2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2" y="60"/>
                      </a:lnTo>
                      <a:lnTo>
                        <a:pt x="2" y="60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101">
                  <a:extLst>
                    <a:ext uri="{FF2B5EF4-FFF2-40B4-BE49-F238E27FC236}">
                      <a16:creationId xmlns:a16="http://schemas.microsoft.com/office/drawing/2014/main" id="{335B69A3-D3DA-324C-253C-42F20A66D2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4" y="3438525"/>
                  <a:ext cx="94" cy="150813"/>
                </a:xfrm>
                <a:custGeom>
                  <a:avLst/>
                  <a:gdLst>
                    <a:gd name="T0" fmla="*/ 40 w 94"/>
                    <a:gd name="T1" fmla="*/ 2 h 95"/>
                    <a:gd name="T2" fmla="*/ 40 w 94"/>
                    <a:gd name="T3" fmla="*/ 2 h 95"/>
                    <a:gd name="T4" fmla="*/ 32 w 94"/>
                    <a:gd name="T5" fmla="*/ 4 h 95"/>
                    <a:gd name="T6" fmla="*/ 24 w 94"/>
                    <a:gd name="T7" fmla="*/ 8 h 95"/>
                    <a:gd name="T8" fmla="*/ 16 w 94"/>
                    <a:gd name="T9" fmla="*/ 12 h 95"/>
                    <a:gd name="T10" fmla="*/ 10 w 94"/>
                    <a:gd name="T11" fmla="*/ 20 h 95"/>
                    <a:gd name="T12" fmla="*/ 4 w 94"/>
                    <a:gd name="T13" fmla="*/ 28 h 95"/>
                    <a:gd name="T14" fmla="*/ 2 w 94"/>
                    <a:gd name="T15" fmla="*/ 36 h 95"/>
                    <a:gd name="T16" fmla="*/ 0 w 94"/>
                    <a:gd name="T17" fmla="*/ 44 h 95"/>
                    <a:gd name="T18" fmla="*/ 0 w 94"/>
                    <a:gd name="T19" fmla="*/ 54 h 95"/>
                    <a:gd name="T20" fmla="*/ 0 w 94"/>
                    <a:gd name="T21" fmla="*/ 54 h 95"/>
                    <a:gd name="T22" fmla="*/ 2 w 94"/>
                    <a:gd name="T23" fmla="*/ 64 h 95"/>
                    <a:gd name="T24" fmla="*/ 6 w 94"/>
                    <a:gd name="T25" fmla="*/ 72 h 95"/>
                    <a:gd name="T26" fmla="*/ 12 w 94"/>
                    <a:gd name="T27" fmla="*/ 80 h 95"/>
                    <a:gd name="T28" fmla="*/ 18 w 94"/>
                    <a:gd name="T29" fmla="*/ 86 h 95"/>
                    <a:gd name="T30" fmla="*/ 26 w 94"/>
                    <a:gd name="T31" fmla="*/ 90 h 95"/>
                    <a:gd name="T32" fmla="*/ 34 w 94"/>
                    <a:gd name="T33" fmla="*/ 93 h 95"/>
                    <a:gd name="T34" fmla="*/ 44 w 94"/>
                    <a:gd name="T35" fmla="*/ 95 h 95"/>
                    <a:gd name="T36" fmla="*/ 54 w 94"/>
                    <a:gd name="T37" fmla="*/ 95 h 95"/>
                    <a:gd name="T38" fmla="*/ 54 w 94"/>
                    <a:gd name="T39" fmla="*/ 95 h 95"/>
                    <a:gd name="T40" fmla="*/ 62 w 94"/>
                    <a:gd name="T41" fmla="*/ 93 h 95"/>
                    <a:gd name="T42" fmla="*/ 72 w 94"/>
                    <a:gd name="T43" fmla="*/ 90 h 95"/>
                    <a:gd name="T44" fmla="*/ 78 w 94"/>
                    <a:gd name="T45" fmla="*/ 84 h 95"/>
                    <a:gd name="T46" fmla="*/ 84 w 94"/>
                    <a:gd name="T47" fmla="*/ 78 h 95"/>
                    <a:gd name="T48" fmla="*/ 90 w 94"/>
                    <a:gd name="T49" fmla="*/ 70 h 95"/>
                    <a:gd name="T50" fmla="*/ 92 w 94"/>
                    <a:gd name="T51" fmla="*/ 60 h 95"/>
                    <a:gd name="T52" fmla="*/ 94 w 94"/>
                    <a:gd name="T53" fmla="*/ 52 h 95"/>
                    <a:gd name="T54" fmla="*/ 94 w 94"/>
                    <a:gd name="T55" fmla="*/ 42 h 95"/>
                    <a:gd name="T56" fmla="*/ 94 w 94"/>
                    <a:gd name="T57" fmla="*/ 42 h 95"/>
                    <a:gd name="T58" fmla="*/ 92 w 94"/>
                    <a:gd name="T59" fmla="*/ 32 h 95"/>
                    <a:gd name="T60" fmla="*/ 88 w 94"/>
                    <a:gd name="T61" fmla="*/ 24 h 95"/>
                    <a:gd name="T62" fmla="*/ 82 w 94"/>
                    <a:gd name="T63" fmla="*/ 16 h 95"/>
                    <a:gd name="T64" fmla="*/ 76 w 94"/>
                    <a:gd name="T65" fmla="*/ 10 h 95"/>
                    <a:gd name="T66" fmla="*/ 68 w 94"/>
                    <a:gd name="T67" fmla="*/ 6 h 95"/>
                    <a:gd name="T68" fmla="*/ 60 w 94"/>
                    <a:gd name="T69" fmla="*/ 2 h 95"/>
                    <a:gd name="T70" fmla="*/ 50 w 94"/>
                    <a:gd name="T71" fmla="*/ 0 h 95"/>
                    <a:gd name="T72" fmla="*/ 40 w 94"/>
                    <a:gd name="T73" fmla="*/ 2 h 95"/>
                    <a:gd name="T74" fmla="*/ 40 w 94"/>
                    <a:gd name="T75" fmla="*/ 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5">
                      <a:moveTo>
                        <a:pt x="40" y="2"/>
                      </a:moveTo>
                      <a:lnTo>
                        <a:pt x="40" y="2"/>
                      </a:lnTo>
                      <a:lnTo>
                        <a:pt x="32" y="4"/>
                      </a:lnTo>
                      <a:lnTo>
                        <a:pt x="24" y="8"/>
                      </a:lnTo>
                      <a:lnTo>
                        <a:pt x="16" y="12"/>
                      </a:lnTo>
                      <a:lnTo>
                        <a:pt x="10" y="20"/>
                      </a:lnTo>
                      <a:lnTo>
                        <a:pt x="4" y="28"/>
                      </a:lnTo>
                      <a:lnTo>
                        <a:pt x="2" y="36"/>
                      </a:lnTo>
                      <a:lnTo>
                        <a:pt x="0" y="44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2" y="64"/>
                      </a:lnTo>
                      <a:lnTo>
                        <a:pt x="6" y="72"/>
                      </a:lnTo>
                      <a:lnTo>
                        <a:pt x="12" y="80"/>
                      </a:lnTo>
                      <a:lnTo>
                        <a:pt x="18" y="86"/>
                      </a:lnTo>
                      <a:lnTo>
                        <a:pt x="26" y="90"/>
                      </a:lnTo>
                      <a:lnTo>
                        <a:pt x="34" y="93"/>
                      </a:lnTo>
                      <a:lnTo>
                        <a:pt x="44" y="95"/>
                      </a:lnTo>
                      <a:lnTo>
                        <a:pt x="54" y="95"/>
                      </a:lnTo>
                      <a:lnTo>
                        <a:pt x="54" y="95"/>
                      </a:lnTo>
                      <a:lnTo>
                        <a:pt x="62" y="93"/>
                      </a:lnTo>
                      <a:lnTo>
                        <a:pt x="72" y="90"/>
                      </a:lnTo>
                      <a:lnTo>
                        <a:pt x="78" y="84"/>
                      </a:lnTo>
                      <a:lnTo>
                        <a:pt x="84" y="78"/>
                      </a:lnTo>
                      <a:lnTo>
                        <a:pt x="90" y="70"/>
                      </a:lnTo>
                      <a:lnTo>
                        <a:pt x="92" y="60"/>
                      </a:lnTo>
                      <a:lnTo>
                        <a:pt x="94" y="52"/>
                      </a:lnTo>
                      <a:lnTo>
                        <a:pt x="94" y="42"/>
                      </a:lnTo>
                      <a:lnTo>
                        <a:pt x="94" y="42"/>
                      </a:lnTo>
                      <a:lnTo>
                        <a:pt x="92" y="32"/>
                      </a:lnTo>
                      <a:lnTo>
                        <a:pt x="88" y="24"/>
                      </a:lnTo>
                      <a:lnTo>
                        <a:pt x="82" y="16"/>
                      </a:lnTo>
                      <a:lnTo>
                        <a:pt x="76" y="10"/>
                      </a:lnTo>
                      <a:lnTo>
                        <a:pt x="68" y="6"/>
                      </a:lnTo>
                      <a:lnTo>
                        <a:pt x="60" y="2"/>
                      </a:lnTo>
                      <a:lnTo>
                        <a:pt x="50" y="0"/>
                      </a:lnTo>
                      <a:lnTo>
                        <a:pt x="40" y="2"/>
                      </a:ln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102">
                  <a:extLst>
                    <a:ext uri="{FF2B5EF4-FFF2-40B4-BE49-F238E27FC236}">
                      <a16:creationId xmlns:a16="http://schemas.microsoft.com/office/drawing/2014/main" id="{BC370DB8-77F0-B833-12A9-7055161542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5" y="3189287"/>
                  <a:ext cx="109" cy="176213"/>
                </a:xfrm>
                <a:custGeom>
                  <a:avLst/>
                  <a:gdLst>
                    <a:gd name="T0" fmla="*/ 0 w 109"/>
                    <a:gd name="T1" fmla="*/ 55 h 111"/>
                    <a:gd name="T2" fmla="*/ 0 w 109"/>
                    <a:gd name="T3" fmla="*/ 55 h 111"/>
                    <a:gd name="T4" fmla="*/ 0 w 109"/>
                    <a:gd name="T5" fmla="*/ 67 h 111"/>
                    <a:gd name="T6" fmla="*/ 4 w 109"/>
                    <a:gd name="T7" fmla="*/ 77 h 111"/>
                    <a:gd name="T8" fmla="*/ 10 w 109"/>
                    <a:gd name="T9" fmla="*/ 87 h 111"/>
                    <a:gd name="T10" fmla="*/ 15 w 109"/>
                    <a:gd name="T11" fmla="*/ 95 h 111"/>
                    <a:gd name="T12" fmla="*/ 23 w 109"/>
                    <a:gd name="T13" fmla="*/ 101 h 111"/>
                    <a:gd name="T14" fmla="*/ 33 w 109"/>
                    <a:gd name="T15" fmla="*/ 107 h 111"/>
                    <a:gd name="T16" fmla="*/ 43 w 109"/>
                    <a:gd name="T17" fmla="*/ 109 h 111"/>
                    <a:gd name="T18" fmla="*/ 55 w 109"/>
                    <a:gd name="T19" fmla="*/ 111 h 111"/>
                    <a:gd name="T20" fmla="*/ 55 w 109"/>
                    <a:gd name="T21" fmla="*/ 111 h 111"/>
                    <a:gd name="T22" fmla="*/ 65 w 109"/>
                    <a:gd name="T23" fmla="*/ 109 h 111"/>
                    <a:gd name="T24" fmla="*/ 75 w 109"/>
                    <a:gd name="T25" fmla="*/ 107 h 111"/>
                    <a:gd name="T26" fmla="*/ 85 w 109"/>
                    <a:gd name="T27" fmla="*/ 101 h 111"/>
                    <a:gd name="T28" fmla="*/ 93 w 109"/>
                    <a:gd name="T29" fmla="*/ 95 h 111"/>
                    <a:gd name="T30" fmla="*/ 101 w 109"/>
                    <a:gd name="T31" fmla="*/ 87 h 111"/>
                    <a:gd name="T32" fmla="*/ 105 w 109"/>
                    <a:gd name="T33" fmla="*/ 77 h 111"/>
                    <a:gd name="T34" fmla="*/ 109 w 109"/>
                    <a:gd name="T35" fmla="*/ 67 h 111"/>
                    <a:gd name="T36" fmla="*/ 109 w 109"/>
                    <a:gd name="T37" fmla="*/ 55 h 111"/>
                    <a:gd name="T38" fmla="*/ 109 w 109"/>
                    <a:gd name="T39" fmla="*/ 55 h 111"/>
                    <a:gd name="T40" fmla="*/ 109 w 109"/>
                    <a:gd name="T41" fmla="*/ 45 h 111"/>
                    <a:gd name="T42" fmla="*/ 105 w 109"/>
                    <a:gd name="T43" fmla="*/ 34 h 111"/>
                    <a:gd name="T44" fmla="*/ 101 w 109"/>
                    <a:gd name="T45" fmla="*/ 26 h 111"/>
                    <a:gd name="T46" fmla="*/ 93 w 109"/>
                    <a:gd name="T47" fmla="*/ 16 h 111"/>
                    <a:gd name="T48" fmla="*/ 85 w 109"/>
                    <a:gd name="T49" fmla="*/ 10 h 111"/>
                    <a:gd name="T50" fmla="*/ 75 w 109"/>
                    <a:gd name="T51" fmla="*/ 6 h 111"/>
                    <a:gd name="T52" fmla="*/ 65 w 109"/>
                    <a:gd name="T53" fmla="*/ 2 h 111"/>
                    <a:gd name="T54" fmla="*/ 55 w 109"/>
                    <a:gd name="T55" fmla="*/ 0 h 111"/>
                    <a:gd name="T56" fmla="*/ 55 w 109"/>
                    <a:gd name="T57" fmla="*/ 0 h 111"/>
                    <a:gd name="T58" fmla="*/ 43 w 109"/>
                    <a:gd name="T59" fmla="*/ 2 h 111"/>
                    <a:gd name="T60" fmla="*/ 33 w 109"/>
                    <a:gd name="T61" fmla="*/ 6 h 111"/>
                    <a:gd name="T62" fmla="*/ 23 w 109"/>
                    <a:gd name="T63" fmla="*/ 10 h 111"/>
                    <a:gd name="T64" fmla="*/ 15 w 109"/>
                    <a:gd name="T65" fmla="*/ 16 h 111"/>
                    <a:gd name="T66" fmla="*/ 10 w 109"/>
                    <a:gd name="T67" fmla="*/ 26 h 111"/>
                    <a:gd name="T68" fmla="*/ 4 w 109"/>
                    <a:gd name="T69" fmla="*/ 34 h 111"/>
                    <a:gd name="T70" fmla="*/ 0 w 109"/>
                    <a:gd name="T71" fmla="*/ 45 h 111"/>
                    <a:gd name="T72" fmla="*/ 0 w 109"/>
                    <a:gd name="T73" fmla="*/ 55 h 111"/>
                    <a:gd name="T74" fmla="*/ 0 w 109"/>
                    <a:gd name="T75" fmla="*/ 55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9" h="111">
                      <a:moveTo>
                        <a:pt x="0" y="55"/>
                      </a:moveTo>
                      <a:lnTo>
                        <a:pt x="0" y="55"/>
                      </a:lnTo>
                      <a:lnTo>
                        <a:pt x="0" y="67"/>
                      </a:lnTo>
                      <a:lnTo>
                        <a:pt x="4" y="77"/>
                      </a:lnTo>
                      <a:lnTo>
                        <a:pt x="10" y="87"/>
                      </a:lnTo>
                      <a:lnTo>
                        <a:pt x="15" y="95"/>
                      </a:lnTo>
                      <a:lnTo>
                        <a:pt x="23" y="101"/>
                      </a:lnTo>
                      <a:lnTo>
                        <a:pt x="33" y="107"/>
                      </a:lnTo>
                      <a:lnTo>
                        <a:pt x="43" y="109"/>
                      </a:lnTo>
                      <a:lnTo>
                        <a:pt x="55" y="111"/>
                      </a:lnTo>
                      <a:lnTo>
                        <a:pt x="55" y="111"/>
                      </a:lnTo>
                      <a:lnTo>
                        <a:pt x="65" y="109"/>
                      </a:lnTo>
                      <a:lnTo>
                        <a:pt x="75" y="107"/>
                      </a:lnTo>
                      <a:lnTo>
                        <a:pt x="85" y="101"/>
                      </a:lnTo>
                      <a:lnTo>
                        <a:pt x="93" y="95"/>
                      </a:lnTo>
                      <a:lnTo>
                        <a:pt x="101" y="87"/>
                      </a:lnTo>
                      <a:lnTo>
                        <a:pt x="105" y="77"/>
                      </a:lnTo>
                      <a:lnTo>
                        <a:pt x="109" y="67"/>
                      </a:lnTo>
                      <a:lnTo>
                        <a:pt x="109" y="55"/>
                      </a:lnTo>
                      <a:lnTo>
                        <a:pt x="109" y="55"/>
                      </a:lnTo>
                      <a:lnTo>
                        <a:pt x="109" y="45"/>
                      </a:lnTo>
                      <a:lnTo>
                        <a:pt x="105" y="34"/>
                      </a:lnTo>
                      <a:lnTo>
                        <a:pt x="101" y="26"/>
                      </a:lnTo>
                      <a:lnTo>
                        <a:pt x="93" y="16"/>
                      </a:lnTo>
                      <a:lnTo>
                        <a:pt x="85" y="10"/>
                      </a:lnTo>
                      <a:lnTo>
                        <a:pt x="75" y="6"/>
                      </a:lnTo>
                      <a:lnTo>
                        <a:pt x="65" y="2"/>
                      </a:lnTo>
                      <a:lnTo>
                        <a:pt x="55" y="0"/>
                      </a:lnTo>
                      <a:lnTo>
                        <a:pt x="55" y="0"/>
                      </a:lnTo>
                      <a:lnTo>
                        <a:pt x="43" y="2"/>
                      </a:lnTo>
                      <a:lnTo>
                        <a:pt x="33" y="6"/>
                      </a:lnTo>
                      <a:lnTo>
                        <a:pt x="23" y="10"/>
                      </a:lnTo>
                      <a:lnTo>
                        <a:pt x="15" y="16"/>
                      </a:lnTo>
                      <a:lnTo>
                        <a:pt x="10" y="26"/>
                      </a:lnTo>
                      <a:lnTo>
                        <a:pt x="4" y="34"/>
                      </a:lnTo>
                      <a:lnTo>
                        <a:pt x="0" y="45"/>
                      </a:lnTo>
                      <a:lnTo>
                        <a:pt x="0" y="55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104">
                  <a:extLst>
                    <a:ext uri="{FF2B5EF4-FFF2-40B4-BE49-F238E27FC236}">
                      <a16:creationId xmlns:a16="http://schemas.microsoft.com/office/drawing/2014/main" id="{45789C5F-FA92-B349-CA79-31AA977DB1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0" y="4127500"/>
                  <a:ext cx="110" cy="173038"/>
                </a:xfrm>
                <a:custGeom>
                  <a:avLst/>
                  <a:gdLst>
                    <a:gd name="T0" fmla="*/ 0 w 110"/>
                    <a:gd name="T1" fmla="*/ 54 h 109"/>
                    <a:gd name="T2" fmla="*/ 0 w 110"/>
                    <a:gd name="T3" fmla="*/ 54 h 109"/>
                    <a:gd name="T4" fmla="*/ 0 w 110"/>
                    <a:gd name="T5" fmla="*/ 66 h 109"/>
                    <a:gd name="T6" fmla="*/ 4 w 110"/>
                    <a:gd name="T7" fmla="*/ 76 h 109"/>
                    <a:gd name="T8" fmla="*/ 10 w 110"/>
                    <a:gd name="T9" fmla="*/ 86 h 109"/>
                    <a:gd name="T10" fmla="*/ 16 w 110"/>
                    <a:gd name="T11" fmla="*/ 93 h 109"/>
                    <a:gd name="T12" fmla="*/ 24 w 110"/>
                    <a:gd name="T13" fmla="*/ 99 h 109"/>
                    <a:gd name="T14" fmla="*/ 34 w 110"/>
                    <a:gd name="T15" fmla="*/ 105 h 109"/>
                    <a:gd name="T16" fmla="*/ 44 w 110"/>
                    <a:gd name="T17" fmla="*/ 109 h 109"/>
                    <a:gd name="T18" fmla="*/ 56 w 110"/>
                    <a:gd name="T19" fmla="*/ 109 h 109"/>
                    <a:gd name="T20" fmla="*/ 56 w 110"/>
                    <a:gd name="T21" fmla="*/ 109 h 109"/>
                    <a:gd name="T22" fmla="*/ 66 w 110"/>
                    <a:gd name="T23" fmla="*/ 109 h 109"/>
                    <a:gd name="T24" fmla="*/ 76 w 110"/>
                    <a:gd name="T25" fmla="*/ 105 h 109"/>
                    <a:gd name="T26" fmla="*/ 86 w 110"/>
                    <a:gd name="T27" fmla="*/ 99 h 109"/>
                    <a:gd name="T28" fmla="*/ 94 w 110"/>
                    <a:gd name="T29" fmla="*/ 93 h 109"/>
                    <a:gd name="T30" fmla="*/ 102 w 110"/>
                    <a:gd name="T31" fmla="*/ 86 h 109"/>
                    <a:gd name="T32" fmla="*/ 106 w 110"/>
                    <a:gd name="T33" fmla="*/ 76 h 109"/>
                    <a:gd name="T34" fmla="*/ 110 w 110"/>
                    <a:gd name="T35" fmla="*/ 66 h 109"/>
                    <a:gd name="T36" fmla="*/ 110 w 110"/>
                    <a:gd name="T37" fmla="*/ 54 h 109"/>
                    <a:gd name="T38" fmla="*/ 110 w 110"/>
                    <a:gd name="T39" fmla="*/ 54 h 109"/>
                    <a:gd name="T40" fmla="*/ 110 w 110"/>
                    <a:gd name="T41" fmla="*/ 44 h 109"/>
                    <a:gd name="T42" fmla="*/ 106 w 110"/>
                    <a:gd name="T43" fmla="*/ 34 h 109"/>
                    <a:gd name="T44" fmla="*/ 102 w 110"/>
                    <a:gd name="T45" fmla="*/ 24 h 109"/>
                    <a:gd name="T46" fmla="*/ 94 w 110"/>
                    <a:gd name="T47" fmla="*/ 16 h 109"/>
                    <a:gd name="T48" fmla="*/ 86 w 110"/>
                    <a:gd name="T49" fmla="*/ 8 h 109"/>
                    <a:gd name="T50" fmla="*/ 76 w 110"/>
                    <a:gd name="T51" fmla="*/ 4 h 109"/>
                    <a:gd name="T52" fmla="*/ 66 w 110"/>
                    <a:gd name="T53" fmla="*/ 0 h 109"/>
                    <a:gd name="T54" fmla="*/ 56 w 110"/>
                    <a:gd name="T55" fmla="*/ 0 h 109"/>
                    <a:gd name="T56" fmla="*/ 56 w 110"/>
                    <a:gd name="T57" fmla="*/ 0 h 109"/>
                    <a:gd name="T58" fmla="*/ 44 w 110"/>
                    <a:gd name="T59" fmla="*/ 0 h 109"/>
                    <a:gd name="T60" fmla="*/ 34 w 110"/>
                    <a:gd name="T61" fmla="*/ 4 h 109"/>
                    <a:gd name="T62" fmla="*/ 24 w 110"/>
                    <a:gd name="T63" fmla="*/ 8 h 109"/>
                    <a:gd name="T64" fmla="*/ 16 w 110"/>
                    <a:gd name="T65" fmla="*/ 16 h 109"/>
                    <a:gd name="T66" fmla="*/ 10 w 110"/>
                    <a:gd name="T67" fmla="*/ 24 h 109"/>
                    <a:gd name="T68" fmla="*/ 4 w 110"/>
                    <a:gd name="T69" fmla="*/ 34 h 109"/>
                    <a:gd name="T70" fmla="*/ 0 w 110"/>
                    <a:gd name="T71" fmla="*/ 44 h 109"/>
                    <a:gd name="T72" fmla="*/ 0 w 110"/>
                    <a:gd name="T73" fmla="*/ 54 h 109"/>
                    <a:gd name="T74" fmla="*/ 0 w 110"/>
                    <a:gd name="T75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0" h="109">
                      <a:moveTo>
                        <a:pt x="0" y="54"/>
                      </a:move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4" y="76"/>
                      </a:lnTo>
                      <a:lnTo>
                        <a:pt x="10" y="86"/>
                      </a:lnTo>
                      <a:lnTo>
                        <a:pt x="16" y="93"/>
                      </a:lnTo>
                      <a:lnTo>
                        <a:pt x="24" y="99"/>
                      </a:lnTo>
                      <a:lnTo>
                        <a:pt x="34" y="105"/>
                      </a:lnTo>
                      <a:lnTo>
                        <a:pt x="44" y="109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66" y="109"/>
                      </a:lnTo>
                      <a:lnTo>
                        <a:pt x="76" y="105"/>
                      </a:lnTo>
                      <a:lnTo>
                        <a:pt x="86" y="99"/>
                      </a:lnTo>
                      <a:lnTo>
                        <a:pt x="94" y="93"/>
                      </a:lnTo>
                      <a:lnTo>
                        <a:pt x="102" y="86"/>
                      </a:lnTo>
                      <a:lnTo>
                        <a:pt x="106" y="76"/>
                      </a:lnTo>
                      <a:lnTo>
                        <a:pt x="110" y="66"/>
                      </a:lnTo>
                      <a:lnTo>
                        <a:pt x="110" y="54"/>
                      </a:lnTo>
                      <a:lnTo>
                        <a:pt x="110" y="54"/>
                      </a:lnTo>
                      <a:lnTo>
                        <a:pt x="110" y="44"/>
                      </a:lnTo>
                      <a:lnTo>
                        <a:pt x="106" y="34"/>
                      </a:lnTo>
                      <a:lnTo>
                        <a:pt x="102" y="24"/>
                      </a:lnTo>
                      <a:lnTo>
                        <a:pt x="94" y="16"/>
                      </a:lnTo>
                      <a:lnTo>
                        <a:pt x="86" y="8"/>
                      </a:lnTo>
                      <a:lnTo>
                        <a:pt x="76" y="4"/>
                      </a:lnTo>
                      <a:lnTo>
                        <a:pt x="66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8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0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105">
                  <a:extLst>
                    <a:ext uri="{FF2B5EF4-FFF2-40B4-BE49-F238E27FC236}">
                      <a16:creationId xmlns:a16="http://schemas.microsoft.com/office/drawing/2014/main" id="{A5F4A61F-DB50-215D-7839-17296565E9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3" y="5106987"/>
                  <a:ext cx="112" cy="177800"/>
                </a:xfrm>
                <a:custGeom>
                  <a:avLst/>
                  <a:gdLst>
                    <a:gd name="T0" fmla="*/ 0 w 112"/>
                    <a:gd name="T1" fmla="*/ 56 h 112"/>
                    <a:gd name="T2" fmla="*/ 0 w 112"/>
                    <a:gd name="T3" fmla="*/ 56 h 112"/>
                    <a:gd name="T4" fmla="*/ 2 w 112"/>
                    <a:gd name="T5" fmla="*/ 68 h 112"/>
                    <a:gd name="T6" fmla="*/ 6 w 112"/>
                    <a:gd name="T7" fmla="*/ 78 h 112"/>
                    <a:gd name="T8" fmla="*/ 10 w 112"/>
                    <a:gd name="T9" fmla="*/ 86 h 112"/>
                    <a:gd name="T10" fmla="*/ 16 w 112"/>
                    <a:gd name="T11" fmla="*/ 96 h 112"/>
                    <a:gd name="T12" fmla="*/ 26 w 112"/>
                    <a:gd name="T13" fmla="*/ 102 h 112"/>
                    <a:gd name="T14" fmla="*/ 34 w 112"/>
                    <a:gd name="T15" fmla="*/ 108 h 112"/>
                    <a:gd name="T16" fmla="*/ 46 w 112"/>
                    <a:gd name="T17" fmla="*/ 110 h 112"/>
                    <a:gd name="T18" fmla="*/ 56 w 112"/>
                    <a:gd name="T19" fmla="*/ 112 h 112"/>
                    <a:gd name="T20" fmla="*/ 56 w 112"/>
                    <a:gd name="T21" fmla="*/ 112 h 112"/>
                    <a:gd name="T22" fmla="*/ 68 w 112"/>
                    <a:gd name="T23" fmla="*/ 110 h 112"/>
                    <a:gd name="T24" fmla="*/ 78 w 112"/>
                    <a:gd name="T25" fmla="*/ 108 h 112"/>
                    <a:gd name="T26" fmla="*/ 88 w 112"/>
                    <a:gd name="T27" fmla="*/ 102 h 112"/>
                    <a:gd name="T28" fmla="*/ 96 w 112"/>
                    <a:gd name="T29" fmla="*/ 96 h 112"/>
                    <a:gd name="T30" fmla="*/ 102 w 112"/>
                    <a:gd name="T31" fmla="*/ 86 h 112"/>
                    <a:gd name="T32" fmla="*/ 108 w 112"/>
                    <a:gd name="T33" fmla="*/ 78 h 112"/>
                    <a:gd name="T34" fmla="*/ 110 w 112"/>
                    <a:gd name="T35" fmla="*/ 68 h 112"/>
                    <a:gd name="T36" fmla="*/ 112 w 112"/>
                    <a:gd name="T37" fmla="*/ 56 h 112"/>
                    <a:gd name="T38" fmla="*/ 112 w 112"/>
                    <a:gd name="T39" fmla="*/ 56 h 112"/>
                    <a:gd name="T40" fmla="*/ 110 w 112"/>
                    <a:gd name="T41" fmla="*/ 44 h 112"/>
                    <a:gd name="T42" fmla="*/ 108 w 112"/>
                    <a:gd name="T43" fmla="*/ 34 h 112"/>
                    <a:gd name="T44" fmla="*/ 102 w 112"/>
                    <a:gd name="T45" fmla="*/ 24 h 112"/>
                    <a:gd name="T46" fmla="*/ 96 w 112"/>
                    <a:gd name="T47" fmla="*/ 16 h 112"/>
                    <a:gd name="T48" fmla="*/ 88 w 112"/>
                    <a:gd name="T49" fmla="*/ 10 h 112"/>
                    <a:gd name="T50" fmla="*/ 78 w 112"/>
                    <a:gd name="T51" fmla="*/ 4 h 112"/>
                    <a:gd name="T52" fmla="*/ 68 w 112"/>
                    <a:gd name="T53" fmla="*/ 2 h 112"/>
                    <a:gd name="T54" fmla="*/ 56 w 112"/>
                    <a:gd name="T55" fmla="*/ 0 h 112"/>
                    <a:gd name="T56" fmla="*/ 56 w 112"/>
                    <a:gd name="T57" fmla="*/ 0 h 112"/>
                    <a:gd name="T58" fmla="*/ 46 w 112"/>
                    <a:gd name="T59" fmla="*/ 2 h 112"/>
                    <a:gd name="T60" fmla="*/ 34 w 112"/>
                    <a:gd name="T61" fmla="*/ 4 h 112"/>
                    <a:gd name="T62" fmla="*/ 26 w 112"/>
                    <a:gd name="T63" fmla="*/ 10 h 112"/>
                    <a:gd name="T64" fmla="*/ 16 w 112"/>
                    <a:gd name="T65" fmla="*/ 16 h 112"/>
                    <a:gd name="T66" fmla="*/ 10 w 112"/>
                    <a:gd name="T67" fmla="*/ 24 h 112"/>
                    <a:gd name="T68" fmla="*/ 6 w 112"/>
                    <a:gd name="T69" fmla="*/ 34 h 112"/>
                    <a:gd name="T70" fmla="*/ 2 w 112"/>
                    <a:gd name="T71" fmla="*/ 44 h 112"/>
                    <a:gd name="T72" fmla="*/ 0 w 112"/>
                    <a:gd name="T73" fmla="*/ 56 h 112"/>
                    <a:gd name="T74" fmla="*/ 0 w 112"/>
                    <a:gd name="T7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12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2" y="68"/>
                      </a:lnTo>
                      <a:lnTo>
                        <a:pt x="6" y="78"/>
                      </a:lnTo>
                      <a:lnTo>
                        <a:pt x="10" y="86"/>
                      </a:lnTo>
                      <a:lnTo>
                        <a:pt x="16" y="96"/>
                      </a:lnTo>
                      <a:lnTo>
                        <a:pt x="26" y="102"/>
                      </a:lnTo>
                      <a:lnTo>
                        <a:pt x="34" y="108"/>
                      </a:lnTo>
                      <a:lnTo>
                        <a:pt x="46" y="110"/>
                      </a:lnTo>
                      <a:lnTo>
                        <a:pt x="56" y="112"/>
                      </a:lnTo>
                      <a:lnTo>
                        <a:pt x="56" y="112"/>
                      </a:lnTo>
                      <a:lnTo>
                        <a:pt x="68" y="110"/>
                      </a:lnTo>
                      <a:lnTo>
                        <a:pt x="78" y="108"/>
                      </a:lnTo>
                      <a:lnTo>
                        <a:pt x="88" y="102"/>
                      </a:lnTo>
                      <a:lnTo>
                        <a:pt x="96" y="96"/>
                      </a:lnTo>
                      <a:lnTo>
                        <a:pt x="102" y="86"/>
                      </a:lnTo>
                      <a:lnTo>
                        <a:pt x="108" y="78"/>
                      </a:lnTo>
                      <a:lnTo>
                        <a:pt x="110" y="68"/>
                      </a:lnTo>
                      <a:lnTo>
                        <a:pt x="112" y="56"/>
                      </a:lnTo>
                      <a:lnTo>
                        <a:pt x="112" y="56"/>
                      </a:lnTo>
                      <a:lnTo>
                        <a:pt x="110" y="44"/>
                      </a:lnTo>
                      <a:lnTo>
                        <a:pt x="108" y="34"/>
                      </a:lnTo>
                      <a:lnTo>
                        <a:pt x="102" y="24"/>
                      </a:lnTo>
                      <a:lnTo>
                        <a:pt x="96" y="16"/>
                      </a:lnTo>
                      <a:lnTo>
                        <a:pt x="88" y="10"/>
                      </a:lnTo>
                      <a:lnTo>
                        <a:pt x="78" y="4"/>
                      </a:lnTo>
                      <a:lnTo>
                        <a:pt x="68" y="2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6" y="2"/>
                      </a:lnTo>
                      <a:lnTo>
                        <a:pt x="34" y="4"/>
                      </a:lnTo>
                      <a:lnTo>
                        <a:pt x="26" y="10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6" y="34"/>
                      </a:lnTo>
                      <a:lnTo>
                        <a:pt x="2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106">
                  <a:extLst>
                    <a:ext uri="{FF2B5EF4-FFF2-40B4-BE49-F238E27FC236}">
                      <a16:creationId xmlns:a16="http://schemas.microsoft.com/office/drawing/2014/main" id="{432F9D3C-BC8A-99BF-DDC1-7553A33CD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0" y="5603875"/>
                  <a:ext cx="104" cy="163513"/>
                </a:xfrm>
                <a:custGeom>
                  <a:avLst/>
                  <a:gdLst>
                    <a:gd name="T0" fmla="*/ 0 w 104"/>
                    <a:gd name="T1" fmla="*/ 51 h 103"/>
                    <a:gd name="T2" fmla="*/ 0 w 104"/>
                    <a:gd name="T3" fmla="*/ 51 h 103"/>
                    <a:gd name="T4" fmla="*/ 2 w 104"/>
                    <a:gd name="T5" fmla="*/ 61 h 103"/>
                    <a:gd name="T6" fmla="*/ 4 w 104"/>
                    <a:gd name="T7" fmla="*/ 71 h 103"/>
                    <a:gd name="T8" fmla="*/ 10 w 104"/>
                    <a:gd name="T9" fmla="*/ 79 h 103"/>
                    <a:gd name="T10" fmla="*/ 16 w 104"/>
                    <a:gd name="T11" fmla="*/ 87 h 103"/>
                    <a:gd name="T12" fmla="*/ 24 w 104"/>
                    <a:gd name="T13" fmla="*/ 93 h 103"/>
                    <a:gd name="T14" fmla="*/ 32 w 104"/>
                    <a:gd name="T15" fmla="*/ 99 h 103"/>
                    <a:gd name="T16" fmla="*/ 42 w 104"/>
                    <a:gd name="T17" fmla="*/ 101 h 103"/>
                    <a:gd name="T18" fmla="*/ 52 w 104"/>
                    <a:gd name="T19" fmla="*/ 103 h 103"/>
                    <a:gd name="T20" fmla="*/ 52 w 104"/>
                    <a:gd name="T21" fmla="*/ 103 h 103"/>
                    <a:gd name="T22" fmla="*/ 62 w 104"/>
                    <a:gd name="T23" fmla="*/ 101 h 103"/>
                    <a:gd name="T24" fmla="*/ 72 w 104"/>
                    <a:gd name="T25" fmla="*/ 99 h 103"/>
                    <a:gd name="T26" fmla="*/ 82 w 104"/>
                    <a:gd name="T27" fmla="*/ 93 h 103"/>
                    <a:gd name="T28" fmla="*/ 90 w 104"/>
                    <a:gd name="T29" fmla="*/ 87 h 103"/>
                    <a:gd name="T30" fmla="*/ 96 w 104"/>
                    <a:gd name="T31" fmla="*/ 79 h 103"/>
                    <a:gd name="T32" fmla="*/ 100 w 104"/>
                    <a:gd name="T33" fmla="*/ 71 h 103"/>
                    <a:gd name="T34" fmla="*/ 104 w 104"/>
                    <a:gd name="T35" fmla="*/ 61 h 103"/>
                    <a:gd name="T36" fmla="*/ 104 w 104"/>
                    <a:gd name="T37" fmla="*/ 51 h 103"/>
                    <a:gd name="T38" fmla="*/ 104 w 104"/>
                    <a:gd name="T39" fmla="*/ 51 h 103"/>
                    <a:gd name="T40" fmla="*/ 104 w 104"/>
                    <a:gd name="T41" fmla="*/ 39 h 103"/>
                    <a:gd name="T42" fmla="*/ 100 w 104"/>
                    <a:gd name="T43" fmla="*/ 31 h 103"/>
                    <a:gd name="T44" fmla="*/ 96 w 104"/>
                    <a:gd name="T45" fmla="*/ 21 h 103"/>
                    <a:gd name="T46" fmla="*/ 90 w 104"/>
                    <a:gd name="T47" fmla="*/ 14 h 103"/>
                    <a:gd name="T48" fmla="*/ 82 w 104"/>
                    <a:gd name="T49" fmla="*/ 8 h 103"/>
                    <a:gd name="T50" fmla="*/ 72 w 104"/>
                    <a:gd name="T51" fmla="*/ 4 h 103"/>
                    <a:gd name="T52" fmla="*/ 62 w 104"/>
                    <a:gd name="T53" fmla="*/ 0 h 103"/>
                    <a:gd name="T54" fmla="*/ 52 w 104"/>
                    <a:gd name="T55" fmla="*/ 0 h 103"/>
                    <a:gd name="T56" fmla="*/ 52 w 104"/>
                    <a:gd name="T57" fmla="*/ 0 h 103"/>
                    <a:gd name="T58" fmla="*/ 42 w 104"/>
                    <a:gd name="T59" fmla="*/ 0 h 103"/>
                    <a:gd name="T60" fmla="*/ 32 w 104"/>
                    <a:gd name="T61" fmla="*/ 4 h 103"/>
                    <a:gd name="T62" fmla="*/ 24 w 104"/>
                    <a:gd name="T63" fmla="*/ 8 h 103"/>
                    <a:gd name="T64" fmla="*/ 16 w 104"/>
                    <a:gd name="T65" fmla="*/ 14 h 103"/>
                    <a:gd name="T66" fmla="*/ 10 w 104"/>
                    <a:gd name="T67" fmla="*/ 21 h 103"/>
                    <a:gd name="T68" fmla="*/ 4 w 104"/>
                    <a:gd name="T69" fmla="*/ 31 h 103"/>
                    <a:gd name="T70" fmla="*/ 2 w 104"/>
                    <a:gd name="T71" fmla="*/ 39 h 103"/>
                    <a:gd name="T72" fmla="*/ 0 w 104"/>
                    <a:gd name="T73" fmla="*/ 51 h 103"/>
                    <a:gd name="T74" fmla="*/ 0 w 104"/>
                    <a:gd name="T75" fmla="*/ 5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0" y="51"/>
                      </a:moveTo>
                      <a:lnTo>
                        <a:pt x="0" y="51"/>
                      </a:lnTo>
                      <a:lnTo>
                        <a:pt x="2" y="61"/>
                      </a:lnTo>
                      <a:lnTo>
                        <a:pt x="4" y="71"/>
                      </a:lnTo>
                      <a:lnTo>
                        <a:pt x="10" y="79"/>
                      </a:lnTo>
                      <a:lnTo>
                        <a:pt x="16" y="87"/>
                      </a:lnTo>
                      <a:lnTo>
                        <a:pt x="24" y="93"/>
                      </a:lnTo>
                      <a:lnTo>
                        <a:pt x="32" y="99"/>
                      </a:lnTo>
                      <a:lnTo>
                        <a:pt x="42" y="101"/>
                      </a:lnTo>
                      <a:lnTo>
                        <a:pt x="52" y="103"/>
                      </a:lnTo>
                      <a:lnTo>
                        <a:pt x="52" y="103"/>
                      </a:lnTo>
                      <a:lnTo>
                        <a:pt x="62" y="101"/>
                      </a:lnTo>
                      <a:lnTo>
                        <a:pt x="72" y="99"/>
                      </a:lnTo>
                      <a:lnTo>
                        <a:pt x="82" y="93"/>
                      </a:lnTo>
                      <a:lnTo>
                        <a:pt x="90" y="87"/>
                      </a:lnTo>
                      <a:lnTo>
                        <a:pt x="96" y="79"/>
                      </a:lnTo>
                      <a:lnTo>
                        <a:pt x="100" y="71"/>
                      </a:lnTo>
                      <a:lnTo>
                        <a:pt x="104" y="61"/>
                      </a:lnTo>
                      <a:lnTo>
                        <a:pt x="104" y="51"/>
                      </a:lnTo>
                      <a:lnTo>
                        <a:pt x="104" y="51"/>
                      </a:lnTo>
                      <a:lnTo>
                        <a:pt x="104" y="39"/>
                      </a:lnTo>
                      <a:lnTo>
                        <a:pt x="100" y="31"/>
                      </a:lnTo>
                      <a:lnTo>
                        <a:pt x="96" y="21"/>
                      </a:lnTo>
                      <a:lnTo>
                        <a:pt x="90" y="14"/>
                      </a:lnTo>
                      <a:lnTo>
                        <a:pt x="82" y="8"/>
                      </a:lnTo>
                      <a:lnTo>
                        <a:pt x="72" y="4"/>
                      </a:lnTo>
                      <a:lnTo>
                        <a:pt x="6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42" y="0"/>
                      </a:lnTo>
                      <a:lnTo>
                        <a:pt x="32" y="4"/>
                      </a:lnTo>
                      <a:lnTo>
                        <a:pt x="24" y="8"/>
                      </a:lnTo>
                      <a:lnTo>
                        <a:pt x="16" y="14"/>
                      </a:lnTo>
                      <a:lnTo>
                        <a:pt x="10" y="21"/>
                      </a:lnTo>
                      <a:lnTo>
                        <a:pt x="4" y="31"/>
                      </a:lnTo>
                      <a:lnTo>
                        <a:pt x="2" y="39"/>
                      </a:lnTo>
                      <a:lnTo>
                        <a:pt x="0" y="51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Line 107">
                  <a:extLst>
                    <a:ext uri="{FF2B5EF4-FFF2-40B4-BE49-F238E27FC236}">
                      <a16:creationId xmlns:a16="http://schemas.microsoft.com/office/drawing/2014/main" id="{6DA50BD2-DA0F-93DB-CDC9-8BDE7F19EA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063" y="1282700"/>
                  <a:ext cx="397" cy="130492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Line 108">
                  <a:extLst>
                    <a:ext uri="{FF2B5EF4-FFF2-40B4-BE49-F238E27FC236}">
                      <a16:creationId xmlns:a16="http://schemas.microsoft.com/office/drawing/2014/main" id="{4BB0C30C-BDBE-0C8D-2846-04D7038B0C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0" y="1150937"/>
                  <a:ext cx="248" cy="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Line 109">
                  <a:extLst>
                    <a:ext uri="{FF2B5EF4-FFF2-40B4-BE49-F238E27FC236}">
                      <a16:creationId xmlns:a16="http://schemas.microsoft.com/office/drawing/2014/main" id="{CBC7670D-D0BB-9B20-9453-0506044E4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280" y="2471737"/>
                  <a:ext cx="266" cy="69215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Line 110">
                  <a:extLst>
                    <a:ext uri="{FF2B5EF4-FFF2-40B4-BE49-F238E27FC236}">
                      <a16:creationId xmlns:a16="http://schemas.microsoft.com/office/drawing/2014/main" id="{FDC1DE1A-CD77-ABA7-A0C1-721E1EA1F1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6" y="2376487"/>
                  <a:ext cx="156" cy="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Line 111">
                  <a:extLst>
                    <a:ext uri="{FF2B5EF4-FFF2-40B4-BE49-F238E27FC236}">
                      <a16:creationId xmlns:a16="http://schemas.microsoft.com/office/drawing/2014/main" id="{52F733A6-4645-51EF-C514-15326BD0F8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2" y="3514725"/>
                  <a:ext cx="230" cy="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Line 112">
                  <a:extLst>
                    <a:ext uri="{FF2B5EF4-FFF2-40B4-BE49-F238E27FC236}">
                      <a16:creationId xmlns:a16="http://schemas.microsoft.com/office/drawing/2014/main" id="{37583F67-A5D7-0783-E2D1-A4B301D173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364" y="3605212"/>
                  <a:ext cx="116" cy="496888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Line 113">
                  <a:extLst>
                    <a:ext uri="{FF2B5EF4-FFF2-40B4-BE49-F238E27FC236}">
                      <a16:creationId xmlns:a16="http://schemas.microsoft.com/office/drawing/2014/main" id="{284F72F8-5615-3D20-C50E-F5C97926E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2" y="4297362"/>
                  <a:ext cx="148" cy="17145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Line 114">
                  <a:extLst>
                    <a:ext uri="{FF2B5EF4-FFF2-40B4-BE49-F238E27FC236}">
                      <a16:creationId xmlns:a16="http://schemas.microsoft.com/office/drawing/2014/main" id="{09AEACFC-DF0D-8036-35AA-5234A8DF9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8" y="4557712"/>
                  <a:ext cx="184" cy="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Line 115">
                  <a:extLst>
                    <a:ext uri="{FF2B5EF4-FFF2-40B4-BE49-F238E27FC236}">
                      <a16:creationId xmlns:a16="http://schemas.microsoft.com/office/drawing/2014/main" id="{2AABBC43-8D42-17A3-AAD5-C89CE95D2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7" y="5295900"/>
                  <a:ext cx="243" cy="31115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78" name="Picture 77" descr="A group of people in a row&#10;&#10;Description automatically generated">
                <a:extLst>
                  <a:ext uri="{FF2B5EF4-FFF2-40B4-BE49-F238E27FC236}">
                    <a16:creationId xmlns:a16="http://schemas.microsoft.com/office/drawing/2014/main" id="{C0AD3889-9B44-E4C9-3875-8214E13B4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3154" y="2884306"/>
                <a:ext cx="1013946" cy="1019254"/>
              </a:xfrm>
              <a:prstGeom prst="rect">
                <a:avLst/>
              </a:prstGeom>
            </p:spPr>
          </p:pic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8205A4BA-6A79-8030-AF7B-C98E25B1A8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6032" y="774235"/>
                <a:ext cx="3755234" cy="1374735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en-US" sz="1600" b="1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Learning Objective: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Define role responsibilities, performance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expectations, and identify key team relationships.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600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500" b="1" dirty="0">
                  <a:solidFill>
                    <a:srgbClr val="05205A"/>
                  </a:solidFill>
                  <a:latin typeface="Franklin Gothic Medium" panose="020B0603020102020204" pitchFamily="34" charset="0"/>
                </a:endParaRP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689201A9-961C-FF34-3D0E-6A550F3159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9662" y="1867109"/>
                <a:ext cx="3755234" cy="1685077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/>
                <a:r>
                  <a:rPr lang="en-US" sz="1600" b="1" kern="100" dirty="0">
                    <a:solidFill>
                      <a:srgbClr val="FD970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Instructor Activities:</a:t>
                </a:r>
                <a:endParaRPr lang="en-US" sz="1600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ts val="17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Role expectations walkthrough</a:t>
                </a:r>
              </a:p>
              <a:p>
                <a:pPr marR="0" lvl="0">
                  <a:lnSpc>
                    <a:spcPts val="17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KPI and performance standards overview</a:t>
                </a:r>
              </a:p>
              <a:p>
                <a:pPr marR="0" lvl="0">
                  <a:lnSpc>
                    <a:spcPts val="17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Team structure introduction</a:t>
                </a:r>
              </a:p>
              <a:p>
                <a:endParaRPr lang="en-US" sz="4500" b="1" dirty="0">
                  <a:solidFill>
                    <a:srgbClr val="05205A"/>
                  </a:solidFill>
                  <a:latin typeface="Franklin Gothic Medium" panose="020B0603020102020204" pitchFamily="34" charset="0"/>
                </a:endParaRP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FC0D8396-AB5B-2480-5314-A33E7469E9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46071" y="3006537"/>
                <a:ext cx="3755234" cy="922497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>
                  <a:lnSpc>
                    <a:spcPts val="1800"/>
                  </a:lnSpc>
                </a:pPr>
                <a:r>
                  <a:rPr lang="en-US" sz="1600" b="1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Learner Activities:</a:t>
                </a:r>
                <a:endParaRPr lang="en-US" sz="1600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Role clarity worksheet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Schedule 3 colleague 1:1 meetings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Team bingo icebreaker</a:t>
                </a:r>
              </a:p>
            </p:txBody>
          </p:sp>
          <p:pic>
            <p:nvPicPr>
              <p:cNvPr id="272" name="Picture 271" descr="A white target with a yellow arrow in the center&#10;&#10;Description automatically generated">
                <a:extLst>
                  <a:ext uri="{FF2B5EF4-FFF2-40B4-BE49-F238E27FC236}">
                    <a16:creationId xmlns:a16="http://schemas.microsoft.com/office/drawing/2014/main" id="{AFBD3949-A327-79D6-BA46-26CF1039A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4293" y="829129"/>
                <a:ext cx="718298" cy="685499"/>
              </a:xfrm>
              <a:prstGeom prst="rect">
                <a:avLst/>
              </a:prstGeom>
            </p:spPr>
          </p:pic>
          <p:pic>
            <p:nvPicPr>
              <p:cNvPr id="276" name="Picture 275" descr="A white line drawing of a checklist&#10;&#10;Description automatically generated">
                <a:extLst>
                  <a:ext uri="{FF2B5EF4-FFF2-40B4-BE49-F238E27FC236}">
                    <a16:creationId xmlns:a16="http://schemas.microsoft.com/office/drawing/2014/main" id="{68A63791-A5E9-4CEB-3D0A-F103C7D181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6482" y="4190924"/>
                <a:ext cx="744116" cy="735178"/>
              </a:xfrm>
              <a:prstGeom prst="rect">
                <a:avLst/>
              </a:prstGeom>
            </p:spPr>
          </p:pic>
          <p:pic>
            <p:nvPicPr>
              <p:cNvPr id="278" name="Picture 277" descr="A white outline of a book&#10;&#10;Description automatically generated">
                <a:extLst>
                  <a:ext uri="{FF2B5EF4-FFF2-40B4-BE49-F238E27FC236}">
                    <a16:creationId xmlns:a16="http://schemas.microsoft.com/office/drawing/2014/main" id="{5CECC74C-FD02-853C-87A7-9E1A4FA526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2675" y="5336089"/>
                <a:ext cx="748278" cy="739290"/>
              </a:xfrm>
              <a:prstGeom prst="rect">
                <a:avLst/>
              </a:prstGeom>
            </p:spPr>
          </p:pic>
          <p:pic>
            <p:nvPicPr>
              <p:cNvPr id="280" name="Picture 279" descr="A white outline of a person pointing at a white board&#10;&#10;Description automatically generated">
                <a:extLst>
                  <a:ext uri="{FF2B5EF4-FFF2-40B4-BE49-F238E27FC236}">
                    <a16:creationId xmlns:a16="http://schemas.microsoft.com/office/drawing/2014/main" id="{D643BC7E-1ECB-77C6-41CC-9AADD01E9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0243" y="2007368"/>
                <a:ext cx="680926" cy="672746"/>
              </a:xfrm>
              <a:prstGeom prst="rect">
                <a:avLst/>
              </a:prstGeom>
            </p:spPr>
          </p:pic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0AFCFDAE-5CAA-44CF-5AC2-932203A2DB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69373" y="4223978"/>
                <a:ext cx="3755234" cy="722698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>
                  <a:lnSpc>
                    <a:spcPts val="2000"/>
                  </a:lnSpc>
                </a:pPr>
                <a:r>
                  <a:rPr lang="en-US" sz="1600" b="1" kern="100" dirty="0">
                    <a:solidFill>
                      <a:srgbClr val="FD970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Assessment:</a:t>
                </a:r>
                <a:endParaRPr lang="en-US" sz="1600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Role responsibilities self-assessment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endPara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31E119-4468-4CBE-7A0A-88A4DA07DD09}"/>
                </a:ext>
              </a:extLst>
            </p:cNvPr>
            <p:cNvSpPr txBox="1"/>
            <p:nvPr/>
          </p:nvSpPr>
          <p:spPr>
            <a:xfrm>
              <a:off x="7275773" y="5336285"/>
              <a:ext cx="3755234" cy="1143326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/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Materials:</a:t>
              </a:r>
              <a:endParaRPr lang="en-US" sz="1600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Job description document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KPI reference sheet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Team directory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endParaRPr lang="en-US" sz="12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 descr="A group of people with a check mark and a badge&#10;&#10;Description automatically generated">
            <a:extLst>
              <a:ext uri="{FF2B5EF4-FFF2-40B4-BE49-F238E27FC236}">
                <a16:creationId xmlns:a16="http://schemas.microsoft.com/office/drawing/2014/main" id="{9855FB57-7B54-8621-D816-2064055770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363" y="2709889"/>
            <a:ext cx="2613025" cy="2581638"/>
          </a:xfrm>
          <a:prstGeom prst="rect">
            <a:avLst/>
          </a:prstGeom>
        </p:spPr>
      </p:pic>
      <p:sp>
        <p:nvSpPr>
          <p:cNvPr id="2" name="Line 116">
            <a:extLst>
              <a:ext uri="{FF2B5EF4-FFF2-40B4-BE49-F238E27FC236}">
                <a16:creationId xmlns:a16="http://schemas.microsoft.com/office/drawing/2014/main" id="{87AA8584-D928-1275-B161-0F257A3FF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5147" y="5833674"/>
            <a:ext cx="469900" cy="0"/>
          </a:xfrm>
          <a:prstGeom prst="line">
            <a:avLst/>
          </a:prstGeom>
          <a:noFill/>
          <a:ln w="19050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95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CB34-91EE-E8D7-46A2-40345118A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64017663-4E79-DAE3-48C4-E5F4510B2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Freeform 851">
            <a:extLst>
              <a:ext uri="{FF2B5EF4-FFF2-40B4-BE49-F238E27FC236}">
                <a16:creationId xmlns:a16="http://schemas.microsoft.com/office/drawing/2014/main" id="{AE090ECC-DAAF-ADEE-F1BA-0574E5D73CFB}"/>
              </a:ext>
            </a:extLst>
          </p:cNvPr>
          <p:cNvSpPr>
            <a:spLocks/>
          </p:cNvSpPr>
          <p:nvPr/>
        </p:nvSpPr>
        <p:spPr bwMode="auto">
          <a:xfrm>
            <a:off x="8324851" y="6467476"/>
            <a:ext cx="3867150" cy="414338"/>
          </a:xfrm>
          <a:custGeom>
            <a:avLst/>
            <a:gdLst>
              <a:gd name="T0" fmla="*/ 56 w 2431"/>
              <a:gd name="T1" fmla="*/ 0 h 261"/>
              <a:gd name="T2" fmla="*/ 56 w 2431"/>
              <a:gd name="T3" fmla="*/ 0 h 261"/>
              <a:gd name="T4" fmla="*/ 2431 w 2431"/>
              <a:gd name="T5" fmla="*/ 0 h 261"/>
              <a:gd name="T6" fmla="*/ 2431 w 2431"/>
              <a:gd name="T7" fmla="*/ 261 h 261"/>
              <a:gd name="T8" fmla="*/ 2431 w 2431"/>
              <a:gd name="T9" fmla="*/ 261 h 261"/>
              <a:gd name="T10" fmla="*/ 0 w 2431"/>
              <a:gd name="T11" fmla="*/ 261 h 261"/>
              <a:gd name="T12" fmla="*/ 0 w 2431"/>
              <a:gd name="T13" fmla="*/ 261 h 261"/>
              <a:gd name="T14" fmla="*/ 56 w 2431"/>
              <a:gd name="T15" fmla="*/ 0 h 261"/>
              <a:gd name="T16" fmla="*/ 56 w 2431"/>
              <a:gd name="T17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1" h="261">
                <a:moveTo>
                  <a:pt x="56" y="0"/>
                </a:moveTo>
                <a:lnTo>
                  <a:pt x="56" y="0"/>
                </a:lnTo>
                <a:lnTo>
                  <a:pt x="2431" y="0"/>
                </a:lnTo>
                <a:lnTo>
                  <a:pt x="2431" y="261"/>
                </a:lnTo>
                <a:lnTo>
                  <a:pt x="2431" y="261"/>
                </a:lnTo>
                <a:lnTo>
                  <a:pt x="0" y="261"/>
                </a:lnTo>
                <a:lnTo>
                  <a:pt x="0" y="261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853">
            <a:extLst>
              <a:ext uri="{FF2B5EF4-FFF2-40B4-BE49-F238E27FC236}">
                <a16:creationId xmlns:a16="http://schemas.microsoft.com/office/drawing/2014/main" id="{6910A600-1E8D-987D-2FCD-4A5A78C6F2DF}"/>
              </a:ext>
            </a:extLst>
          </p:cNvPr>
          <p:cNvSpPr>
            <a:spLocks/>
          </p:cNvSpPr>
          <p:nvPr/>
        </p:nvSpPr>
        <p:spPr bwMode="auto">
          <a:xfrm>
            <a:off x="0" y="6467476"/>
            <a:ext cx="8515351" cy="414338"/>
          </a:xfrm>
          <a:custGeom>
            <a:avLst/>
            <a:gdLst>
              <a:gd name="T0" fmla="*/ 5237 w 5359"/>
              <a:gd name="T1" fmla="*/ 261 h 261"/>
              <a:gd name="T2" fmla="*/ 5237 w 5359"/>
              <a:gd name="T3" fmla="*/ 261 h 261"/>
              <a:gd name="T4" fmla="*/ 0 w 5359"/>
              <a:gd name="T5" fmla="*/ 261 h 261"/>
              <a:gd name="T6" fmla="*/ 0 w 5359"/>
              <a:gd name="T7" fmla="*/ 0 h 261"/>
              <a:gd name="T8" fmla="*/ 0 w 5359"/>
              <a:gd name="T9" fmla="*/ 0 h 261"/>
              <a:gd name="T10" fmla="*/ 5359 w 5359"/>
              <a:gd name="T11" fmla="*/ 0 h 261"/>
              <a:gd name="T12" fmla="*/ 5359 w 5359"/>
              <a:gd name="T13" fmla="*/ 0 h 261"/>
              <a:gd name="T14" fmla="*/ 5237 w 5359"/>
              <a:gd name="T15" fmla="*/ 261 h 261"/>
              <a:gd name="T16" fmla="*/ 5237 w 5359"/>
              <a:gd name="T1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59" h="261">
                <a:moveTo>
                  <a:pt x="5237" y="261"/>
                </a:moveTo>
                <a:lnTo>
                  <a:pt x="5237" y="261"/>
                </a:lnTo>
                <a:lnTo>
                  <a:pt x="0" y="261"/>
                </a:lnTo>
                <a:lnTo>
                  <a:pt x="0" y="0"/>
                </a:lnTo>
                <a:lnTo>
                  <a:pt x="0" y="0"/>
                </a:lnTo>
                <a:lnTo>
                  <a:pt x="5359" y="0"/>
                </a:lnTo>
                <a:lnTo>
                  <a:pt x="5359" y="0"/>
                </a:lnTo>
                <a:lnTo>
                  <a:pt x="5237" y="261"/>
                </a:lnTo>
                <a:lnTo>
                  <a:pt x="5237" y="261"/>
                </a:lnTo>
                <a:close/>
              </a:path>
            </a:pathLst>
          </a:custGeom>
          <a:solidFill>
            <a:srgbClr val="0016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9894-E144-09AD-BBC5-A3FA4CBC8349}"/>
              </a:ext>
            </a:extLst>
          </p:cNvPr>
          <p:cNvSpPr txBox="1"/>
          <p:nvPr/>
        </p:nvSpPr>
        <p:spPr>
          <a:xfrm>
            <a:off x="242466" y="1081415"/>
            <a:ext cx="503497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4400"/>
              </a:lnSpc>
            </a:pPr>
            <a:r>
              <a:rPr lang="en-US" sz="45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MY 30</a:t>
            </a:r>
            <a:r>
              <a:rPr lang="en-US" sz="45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-</a:t>
            </a:r>
            <a:r>
              <a:rPr lang="en-US" sz="45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DAY</a:t>
            </a:r>
            <a:endParaRPr lang="ar-JO" sz="4500" b="1" kern="100" dirty="0">
              <a:solidFill>
                <a:srgbClr val="05205A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  <a:p>
            <a:pPr marL="0" marR="0">
              <a:lnSpc>
                <a:spcPts val="4400"/>
              </a:lnSpc>
            </a:pPr>
            <a:r>
              <a:rPr lang="en-US" sz="4500" b="1" kern="100" dirty="0">
                <a:solidFill>
                  <a:srgbClr val="FD9701"/>
                </a:solidFill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SUCCESS PLAN</a:t>
            </a:r>
            <a:endParaRPr lang="en-US" sz="4500" b="1" kern="100" dirty="0">
              <a:solidFill>
                <a:srgbClr val="FD9701"/>
              </a:solidFill>
              <a:effectLst/>
              <a:latin typeface="Franklin Gothic Medium" panose="020B0603020102020204" pitchFamily="34" charset="0"/>
              <a:ea typeface="Artifakt Element Black" panose="020B0A03050000020004" pitchFamily="34" charset="0"/>
              <a:cs typeface="Arial" panose="020B0604020202020204" pitchFamily="34" charset="0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34F42C0F-4CA9-1732-AECB-4AA0CBC4E19D}"/>
              </a:ext>
            </a:extLst>
          </p:cNvPr>
          <p:cNvSpPr txBox="1"/>
          <p:nvPr/>
        </p:nvSpPr>
        <p:spPr>
          <a:xfrm>
            <a:off x="714022" y="591107"/>
            <a:ext cx="189853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23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MODULE 4: </a:t>
            </a:r>
            <a:endParaRPr lang="en-US" sz="23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9" name="Freeform 103">
            <a:extLst>
              <a:ext uri="{FF2B5EF4-FFF2-40B4-BE49-F238E27FC236}">
                <a16:creationId xmlns:a16="http://schemas.microsoft.com/office/drawing/2014/main" id="{BA6BC029-B19D-5377-A545-A7B9A9246764}"/>
              </a:ext>
            </a:extLst>
          </p:cNvPr>
          <p:cNvSpPr>
            <a:spLocks/>
          </p:cNvSpPr>
          <p:nvPr/>
        </p:nvSpPr>
        <p:spPr bwMode="auto">
          <a:xfrm>
            <a:off x="1104435" y="315034"/>
            <a:ext cx="155575" cy="155575"/>
          </a:xfrm>
          <a:custGeom>
            <a:avLst/>
            <a:gdLst>
              <a:gd name="T0" fmla="*/ 0 w 98"/>
              <a:gd name="T1" fmla="*/ 48 h 98"/>
              <a:gd name="T2" fmla="*/ 0 w 98"/>
              <a:gd name="T3" fmla="*/ 48 h 98"/>
              <a:gd name="T4" fmla="*/ 2 w 98"/>
              <a:gd name="T5" fmla="*/ 58 h 98"/>
              <a:gd name="T6" fmla="*/ 4 w 98"/>
              <a:gd name="T7" fmla="*/ 68 h 98"/>
              <a:gd name="T8" fmla="*/ 8 w 98"/>
              <a:gd name="T9" fmla="*/ 76 h 98"/>
              <a:gd name="T10" fmla="*/ 14 w 98"/>
              <a:gd name="T11" fmla="*/ 84 h 98"/>
              <a:gd name="T12" fmla="*/ 22 w 98"/>
              <a:gd name="T13" fmla="*/ 90 h 98"/>
              <a:gd name="T14" fmla="*/ 30 w 98"/>
              <a:gd name="T15" fmla="*/ 94 h 98"/>
              <a:gd name="T16" fmla="*/ 40 w 98"/>
              <a:gd name="T17" fmla="*/ 96 h 98"/>
              <a:gd name="T18" fmla="*/ 50 w 98"/>
              <a:gd name="T19" fmla="*/ 98 h 98"/>
              <a:gd name="T20" fmla="*/ 50 w 98"/>
              <a:gd name="T21" fmla="*/ 98 h 98"/>
              <a:gd name="T22" fmla="*/ 60 w 98"/>
              <a:gd name="T23" fmla="*/ 96 h 98"/>
              <a:gd name="T24" fmla="*/ 68 w 98"/>
              <a:gd name="T25" fmla="*/ 94 h 98"/>
              <a:gd name="T26" fmla="*/ 76 w 98"/>
              <a:gd name="T27" fmla="*/ 90 h 98"/>
              <a:gd name="T28" fmla="*/ 84 w 98"/>
              <a:gd name="T29" fmla="*/ 84 h 98"/>
              <a:gd name="T30" fmla="*/ 90 w 98"/>
              <a:gd name="T31" fmla="*/ 76 h 98"/>
              <a:gd name="T32" fmla="*/ 94 w 98"/>
              <a:gd name="T33" fmla="*/ 68 h 98"/>
              <a:gd name="T34" fmla="*/ 98 w 98"/>
              <a:gd name="T35" fmla="*/ 58 h 98"/>
              <a:gd name="T36" fmla="*/ 98 w 98"/>
              <a:gd name="T37" fmla="*/ 48 h 98"/>
              <a:gd name="T38" fmla="*/ 98 w 98"/>
              <a:gd name="T39" fmla="*/ 48 h 98"/>
              <a:gd name="T40" fmla="*/ 98 w 98"/>
              <a:gd name="T41" fmla="*/ 38 h 98"/>
              <a:gd name="T42" fmla="*/ 94 w 98"/>
              <a:gd name="T43" fmla="*/ 30 h 98"/>
              <a:gd name="T44" fmla="*/ 90 w 98"/>
              <a:gd name="T45" fmla="*/ 22 h 98"/>
              <a:gd name="T46" fmla="*/ 84 w 98"/>
              <a:gd name="T47" fmla="*/ 14 h 98"/>
              <a:gd name="T48" fmla="*/ 76 w 98"/>
              <a:gd name="T49" fmla="*/ 8 h 98"/>
              <a:gd name="T50" fmla="*/ 68 w 98"/>
              <a:gd name="T51" fmla="*/ 4 h 98"/>
              <a:gd name="T52" fmla="*/ 60 w 98"/>
              <a:gd name="T53" fmla="*/ 0 h 98"/>
              <a:gd name="T54" fmla="*/ 50 w 98"/>
              <a:gd name="T55" fmla="*/ 0 h 98"/>
              <a:gd name="T56" fmla="*/ 50 w 98"/>
              <a:gd name="T57" fmla="*/ 0 h 98"/>
              <a:gd name="T58" fmla="*/ 40 w 98"/>
              <a:gd name="T59" fmla="*/ 0 h 98"/>
              <a:gd name="T60" fmla="*/ 30 w 98"/>
              <a:gd name="T61" fmla="*/ 4 h 98"/>
              <a:gd name="T62" fmla="*/ 22 w 98"/>
              <a:gd name="T63" fmla="*/ 8 h 98"/>
              <a:gd name="T64" fmla="*/ 14 w 98"/>
              <a:gd name="T65" fmla="*/ 14 h 98"/>
              <a:gd name="T66" fmla="*/ 8 w 98"/>
              <a:gd name="T67" fmla="*/ 22 h 98"/>
              <a:gd name="T68" fmla="*/ 4 w 98"/>
              <a:gd name="T69" fmla="*/ 30 h 98"/>
              <a:gd name="T70" fmla="*/ 2 w 98"/>
              <a:gd name="T71" fmla="*/ 38 h 98"/>
              <a:gd name="T72" fmla="*/ 0 w 98"/>
              <a:gd name="T73" fmla="*/ 48 h 98"/>
              <a:gd name="T74" fmla="*/ 0 w 98"/>
              <a:gd name="T75" fmla="*/ 4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8" h="98">
                <a:moveTo>
                  <a:pt x="0" y="48"/>
                </a:move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4" y="84"/>
                </a:lnTo>
                <a:lnTo>
                  <a:pt x="22" y="90"/>
                </a:lnTo>
                <a:lnTo>
                  <a:pt x="30" y="94"/>
                </a:lnTo>
                <a:lnTo>
                  <a:pt x="40" y="96"/>
                </a:lnTo>
                <a:lnTo>
                  <a:pt x="50" y="98"/>
                </a:lnTo>
                <a:lnTo>
                  <a:pt x="50" y="98"/>
                </a:lnTo>
                <a:lnTo>
                  <a:pt x="60" y="96"/>
                </a:lnTo>
                <a:lnTo>
                  <a:pt x="68" y="94"/>
                </a:lnTo>
                <a:lnTo>
                  <a:pt x="76" y="90"/>
                </a:lnTo>
                <a:lnTo>
                  <a:pt x="84" y="84"/>
                </a:lnTo>
                <a:lnTo>
                  <a:pt x="90" y="76"/>
                </a:lnTo>
                <a:lnTo>
                  <a:pt x="94" y="68"/>
                </a:lnTo>
                <a:lnTo>
                  <a:pt x="98" y="58"/>
                </a:lnTo>
                <a:lnTo>
                  <a:pt x="98" y="48"/>
                </a:lnTo>
                <a:lnTo>
                  <a:pt x="98" y="48"/>
                </a:lnTo>
                <a:lnTo>
                  <a:pt x="98" y="38"/>
                </a:lnTo>
                <a:lnTo>
                  <a:pt x="94" y="30"/>
                </a:lnTo>
                <a:lnTo>
                  <a:pt x="90" y="22"/>
                </a:lnTo>
                <a:lnTo>
                  <a:pt x="84" y="14"/>
                </a:lnTo>
                <a:lnTo>
                  <a:pt x="76" y="8"/>
                </a:lnTo>
                <a:lnTo>
                  <a:pt x="68" y="4"/>
                </a:lnTo>
                <a:lnTo>
                  <a:pt x="60" y="0"/>
                </a:lnTo>
                <a:lnTo>
                  <a:pt x="50" y="0"/>
                </a:lnTo>
                <a:lnTo>
                  <a:pt x="50" y="0"/>
                </a:lnTo>
                <a:lnTo>
                  <a:pt x="40" y="0"/>
                </a:lnTo>
                <a:lnTo>
                  <a:pt x="30" y="4"/>
                </a:lnTo>
                <a:lnTo>
                  <a:pt x="22" y="8"/>
                </a:lnTo>
                <a:lnTo>
                  <a:pt x="14" y="14"/>
                </a:lnTo>
                <a:lnTo>
                  <a:pt x="8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117">
            <a:extLst>
              <a:ext uri="{FF2B5EF4-FFF2-40B4-BE49-F238E27FC236}">
                <a16:creationId xmlns:a16="http://schemas.microsoft.com/office/drawing/2014/main" id="{A7EBA281-BF42-A7D5-B5E8-9994C9D54F38}"/>
              </a:ext>
            </a:extLst>
          </p:cNvPr>
          <p:cNvSpPr>
            <a:spLocks/>
          </p:cNvSpPr>
          <p:nvPr/>
        </p:nvSpPr>
        <p:spPr bwMode="auto">
          <a:xfrm>
            <a:off x="344022" y="384884"/>
            <a:ext cx="576263" cy="41275"/>
          </a:xfrm>
          <a:custGeom>
            <a:avLst/>
            <a:gdLst>
              <a:gd name="T0" fmla="*/ 12 w 363"/>
              <a:gd name="T1" fmla="*/ 26 h 26"/>
              <a:gd name="T2" fmla="*/ 12 w 363"/>
              <a:gd name="T3" fmla="*/ 26 h 26"/>
              <a:gd name="T4" fmla="*/ 351 w 363"/>
              <a:gd name="T5" fmla="*/ 26 h 26"/>
              <a:gd name="T6" fmla="*/ 351 w 363"/>
              <a:gd name="T7" fmla="*/ 26 h 26"/>
              <a:gd name="T8" fmla="*/ 357 w 363"/>
              <a:gd name="T9" fmla="*/ 24 h 26"/>
              <a:gd name="T10" fmla="*/ 361 w 363"/>
              <a:gd name="T11" fmla="*/ 22 h 26"/>
              <a:gd name="T12" fmla="*/ 363 w 363"/>
              <a:gd name="T13" fmla="*/ 18 h 26"/>
              <a:gd name="T14" fmla="*/ 363 w 363"/>
              <a:gd name="T15" fmla="*/ 12 h 26"/>
              <a:gd name="T16" fmla="*/ 363 w 363"/>
              <a:gd name="T17" fmla="*/ 8 h 26"/>
              <a:gd name="T18" fmla="*/ 361 w 363"/>
              <a:gd name="T19" fmla="*/ 4 h 26"/>
              <a:gd name="T20" fmla="*/ 357 w 363"/>
              <a:gd name="T21" fmla="*/ 0 h 26"/>
              <a:gd name="T22" fmla="*/ 351 w 363"/>
              <a:gd name="T23" fmla="*/ 0 h 26"/>
              <a:gd name="T24" fmla="*/ 351 w 363"/>
              <a:gd name="T25" fmla="*/ 0 h 26"/>
              <a:gd name="T26" fmla="*/ 12 w 363"/>
              <a:gd name="T27" fmla="*/ 0 h 26"/>
              <a:gd name="T28" fmla="*/ 12 w 363"/>
              <a:gd name="T29" fmla="*/ 0 h 26"/>
              <a:gd name="T30" fmla="*/ 8 w 363"/>
              <a:gd name="T31" fmla="*/ 0 h 26"/>
              <a:gd name="T32" fmla="*/ 4 w 363"/>
              <a:gd name="T33" fmla="*/ 4 h 26"/>
              <a:gd name="T34" fmla="*/ 0 w 363"/>
              <a:gd name="T35" fmla="*/ 8 h 26"/>
              <a:gd name="T36" fmla="*/ 0 w 363"/>
              <a:gd name="T37" fmla="*/ 12 h 26"/>
              <a:gd name="T38" fmla="*/ 0 w 363"/>
              <a:gd name="T39" fmla="*/ 18 h 26"/>
              <a:gd name="T40" fmla="*/ 4 w 363"/>
              <a:gd name="T41" fmla="*/ 22 h 26"/>
              <a:gd name="T42" fmla="*/ 8 w 363"/>
              <a:gd name="T43" fmla="*/ 24 h 26"/>
              <a:gd name="T44" fmla="*/ 12 w 363"/>
              <a:gd name="T45" fmla="*/ 26 h 26"/>
              <a:gd name="T46" fmla="*/ 12 w 36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3" h="26">
                <a:moveTo>
                  <a:pt x="12" y="26"/>
                </a:moveTo>
                <a:lnTo>
                  <a:pt x="12" y="26"/>
                </a:lnTo>
                <a:lnTo>
                  <a:pt x="351" y="26"/>
                </a:lnTo>
                <a:lnTo>
                  <a:pt x="351" y="26"/>
                </a:lnTo>
                <a:lnTo>
                  <a:pt x="357" y="24"/>
                </a:lnTo>
                <a:lnTo>
                  <a:pt x="361" y="22"/>
                </a:lnTo>
                <a:lnTo>
                  <a:pt x="363" y="18"/>
                </a:lnTo>
                <a:lnTo>
                  <a:pt x="363" y="12"/>
                </a:lnTo>
                <a:lnTo>
                  <a:pt x="363" y="8"/>
                </a:lnTo>
                <a:lnTo>
                  <a:pt x="361" y="4"/>
                </a:lnTo>
                <a:lnTo>
                  <a:pt x="357" y="0"/>
                </a:lnTo>
                <a:lnTo>
                  <a:pt x="351" y="0"/>
                </a:lnTo>
                <a:lnTo>
                  <a:pt x="351" y="0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118">
            <a:extLst>
              <a:ext uri="{FF2B5EF4-FFF2-40B4-BE49-F238E27FC236}">
                <a16:creationId xmlns:a16="http://schemas.microsoft.com/office/drawing/2014/main" id="{83A3245A-0AF1-DA75-9E5E-2B31C36CE32F}"/>
              </a:ext>
            </a:extLst>
          </p:cNvPr>
          <p:cNvSpPr>
            <a:spLocks/>
          </p:cNvSpPr>
          <p:nvPr/>
        </p:nvSpPr>
        <p:spPr bwMode="auto">
          <a:xfrm>
            <a:off x="1433047" y="384884"/>
            <a:ext cx="577850" cy="41275"/>
          </a:xfrm>
          <a:custGeom>
            <a:avLst/>
            <a:gdLst>
              <a:gd name="T0" fmla="*/ 12 w 364"/>
              <a:gd name="T1" fmla="*/ 26 h 26"/>
              <a:gd name="T2" fmla="*/ 12 w 364"/>
              <a:gd name="T3" fmla="*/ 26 h 26"/>
              <a:gd name="T4" fmla="*/ 352 w 364"/>
              <a:gd name="T5" fmla="*/ 26 h 26"/>
              <a:gd name="T6" fmla="*/ 352 w 364"/>
              <a:gd name="T7" fmla="*/ 26 h 26"/>
              <a:gd name="T8" fmla="*/ 358 w 364"/>
              <a:gd name="T9" fmla="*/ 24 h 26"/>
              <a:gd name="T10" fmla="*/ 362 w 364"/>
              <a:gd name="T11" fmla="*/ 22 h 26"/>
              <a:gd name="T12" fmla="*/ 364 w 364"/>
              <a:gd name="T13" fmla="*/ 18 h 26"/>
              <a:gd name="T14" fmla="*/ 364 w 364"/>
              <a:gd name="T15" fmla="*/ 12 h 26"/>
              <a:gd name="T16" fmla="*/ 364 w 364"/>
              <a:gd name="T17" fmla="*/ 8 h 26"/>
              <a:gd name="T18" fmla="*/ 362 w 364"/>
              <a:gd name="T19" fmla="*/ 4 h 26"/>
              <a:gd name="T20" fmla="*/ 358 w 364"/>
              <a:gd name="T21" fmla="*/ 0 h 26"/>
              <a:gd name="T22" fmla="*/ 352 w 364"/>
              <a:gd name="T23" fmla="*/ 0 h 26"/>
              <a:gd name="T24" fmla="*/ 352 w 364"/>
              <a:gd name="T25" fmla="*/ 0 h 26"/>
              <a:gd name="T26" fmla="*/ 12 w 364"/>
              <a:gd name="T27" fmla="*/ 0 h 26"/>
              <a:gd name="T28" fmla="*/ 12 w 364"/>
              <a:gd name="T29" fmla="*/ 0 h 26"/>
              <a:gd name="T30" fmla="*/ 6 w 364"/>
              <a:gd name="T31" fmla="*/ 0 h 26"/>
              <a:gd name="T32" fmla="*/ 4 w 364"/>
              <a:gd name="T33" fmla="*/ 4 h 26"/>
              <a:gd name="T34" fmla="*/ 0 w 364"/>
              <a:gd name="T35" fmla="*/ 8 h 26"/>
              <a:gd name="T36" fmla="*/ 0 w 364"/>
              <a:gd name="T37" fmla="*/ 12 h 26"/>
              <a:gd name="T38" fmla="*/ 0 w 364"/>
              <a:gd name="T39" fmla="*/ 18 h 26"/>
              <a:gd name="T40" fmla="*/ 4 w 364"/>
              <a:gd name="T41" fmla="*/ 22 h 26"/>
              <a:gd name="T42" fmla="*/ 6 w 364"/>
              <a:gd name="T43" fmla="*/ 24 h 26"/>
              <a:gd name="T44" fmla="*/ 12 w 364"/>
              <a:gd name="T45" fmla="*/ 26 h 26"/>
              <a:gd name="T46" fmla="*/ 12 w 364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4" h="26">
                <a:moveTo>
                  <a:pt x="12" y="26"/>
                </a:moveTo>
                <a:lnTo>
                  <a:pt x="12" y="26"/>
                </a:lnTo>
                <a:lnTo>
                  <a:pt x="352" y="26"/>
                </a:lnTo>
                <a:lnTo>
                  <a:pt x="352" y="26"/>
                </a:lnTo>
                <a:lnTo>
                  <a:pt x="358" y="24"/>
                </a:lnTo>
                <a:lnTo>
                  <a:pt x="362" y="22"/>
                </a:lnTo>
                <a:lnTo>
                  <a:pt x="364" y="18"/>
                </a:lnTo>
                <a:lnTo>
                  <a:pt x="364" y="12"/>
                </a:lnTo>
                <a:lnTo>
                  <a:pt x="364" y="8"/>
                </a:lnTo>
                <a:lnTo>
                  <a:pt x="362" y="4"/>
                </a:lnTo>
                <a:lnTo>
                  <a:pt x="358" y="0"/>
                </a:lnTo>
                <a:lnTo>
                  <a:pt x="352" y="0"/>
                </a:lnTo>
                <a:lnTo>
                  <a:pt x="352" y="0"/>
                </a:lnTo>
                <a:lnTo>
                  <a:pt x="12" y="0"/>
                </a:lnTo>
                <a:lnTo>
                  <a:pt x="12" y="0"/>
                </a:lnTo>
                <a:lnTo>
                  <a:pt x="6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6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119">
            <a:extLst>
              <a:ext uri="{FF2B5EF4-FFF2-40B4-BE49-F238E27FC236}">
                <a16:creationId xmlns:a16="http://schemas.microsoft.com/office/drawing/2014/main" id="{D9BF5233-9B28-00DA-1463-75A9051CD1F2}"/>
              </a:ext>
            </a:extLst>
          </p:cNvPr>
          <p:cNvSpPr>
            <a:spLocks/>
          </p:cNvSpPr>
          <p:nvPr/>
        </p:nvSpPr>
        <p:spPr bwMode="auto">
          <a:xfrm>
            <a:off x="344022" y="2299656"/>
            <a:ext cx="528638" cy="41275"/>
          </a:xfrm>
          <a:custGeom>
            <a:avLst/>
            <a:gdLst>
              <a:gd name="T0" fmla="*/ 12 w 333"/>
              <a:gd name="T1" fmla="*/ 26 h 26"/>
              <a:gd name="T2" fmla="*/ 12 w 333"/>
              <a:gd name="T3" fmla="*/ 26 h 26"/>
              <a:gd name="T4" fmla="*/ 319 w 333"/>
              <a:gd name="T5" fmla="*/ 26 h 26"/>
              <a:gd name="T6" fmla="*/ 319 w 333"/>
              <a:gd name="T7" fmla="*/ 26 h 26"/>
              <a:gd name="T8" fmla="*/ 325 w 333"/>
              <a:gd name="T9" fmla="*/ 24 h 26"/>
              <a:gd name="T10" fmla="*/ 329 w 333"/>
              <a:gd name="T11" fmla="*/ 22 h 26"/>
              <a:gd name="T12" fmla="*/ 331 w 333"/>
              <a:gd name="T13" fmla="*/ 18 h 26"/>
              <a:gd name="T14" fmla="*/ 333 w 333"/>
              <a:gd name="T15" fmla="*/ 12 h 26"/>
              <a:gd name="T16" fmla="*/ 331 w 333"/>
              <a:gd name="T17" fmla="*/ 8 h 26"/>
              <a:gd name="T18" fmla="*/ 329 w 333"/>
              <a:gd name="T19" fmla="*/ 4 h 26"/>
              <a:gd name="T20" fmla="*/ 325 w 333"/>
              <a:gd name="T21" fmla="*/ 2 h 26"/>
              <a:gd name="T22" fmla="*/ 319 w 333"/>
              <a:gd name="T23" fmla="*/ 0 h 26"/>
              <a:gd name="T24" fmla="*/ 319 w 333"/>
              <a:gd name="T25" fmla="*/ 0 h 26"/>
              <a:gd name="T26" fmla="*/ 12 w 333"/>
              <a:gd name="T27" fmla="*/ 0 h 26"/>
              <a:gd name="T28" fmla="*/ 12 w 333"/>
              <a:gd name="T29" fmla="*/ 0 h 26"/>
              <a:gd name="T30" fmla="*/ 8 w 333"/>
              <a:gd name="T31" fmla="*/ 2 h 26"/>
              <a:gd name="T32" fmla="*/ 4 w 333"/>
              <a:gd name="T33" fmla="*/ 4 h 26"/>
              <a:gd name="T34" fmla="*/ 0 w 333"/>
              <a:gd name="T35" fmla="*/ 8 h 26"/>
              <a:gd name="T36" fmla="*/ 0 w 333"/>
              <a:gd name="T37" fmla="*/ 12 h 26"/>
              <a:gd name="T38" fmla="*/ 0 w 333"/>
              <a:gd name="T39" fmla="*/ 18 h 26"/>
              <a:gd name="T40" fmla="*/ 4 w 333"/>
              <a:gd name="T41" fmla="*/ 22 h 26"/>
              <a:gd name="T42" fmla="*/ 8 w 333"/>
              <a:gd name="T43" fmla="*/ 24 h 26"/>
              <a:gd name="T44" fmla="*/ 12 w 333"/>
              <a:gd name="T45" fmla="*/ 26 h 26"/>
              <a:gd name="T46" fmla="*/ 12 w 333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3" h="26">
                <a:moveTo>
                  <a:pt x="12" y="26"/>
                </a:moveTo>
                <a:lnTo>
                  <a:pt x="12" y="26"/>
                </a:lnTo>
                <a:lnTo>
                  <a:pt x="319" y="26"/>
                </a:lnTo>
                <a:lnTo>
                  <a:pt x="319" y="26"/>
                </a:lnTo>
                <a:lnTo>
                  <a:pt x="325" y="24"/>
                </a:lnTo>
                <a:lnTo>
                  <a:pt x="329" y="22"/>
                </a:lnTo>
                <a:lnTo>
                  <a:pt x="331" y="18"/>
                </a:lnTo>
                <a:lnTo>
                  <a:pt x="333" y="12"/>
                </a:lnTo>
                <a:lnTo>
                  <a:pt x="331" y="8"/>
                </a:lnTo>
                <a:lnTo>
                  <a:pt x="329" y="4"/>
                </a:lnTo>
                <a:lnTo>
                  <a:pt x="325" y="2"/>
                </a:lnTo>
                <a:lnTo>
                  <a:pt x="319" y="0"/>
                </a:lnTo>
                <a:lnTo>
                  <a:pt x="319" y="0"/>
                </a:lnTo>
                <a:lnTo>
                  <a:pt x="12" y="0"/>
                </a:lnTo>
                <a:lnTo>
                  <a:pt x="12" y="0"/>
                </a:lnTo>
                <a:lnTo>
                  <a:pt x="8" y="2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BE7C330-41EE-534B-3480-C9AC7AB22178}"/>
              </a:ext>
            </a:extLst>
          </p:cNvPr>
          <p:cNvSpPr txBox="1"/>
          <p:nvPr/>
        </p:nvSpPr>
        <p:spPr>
          <a:xfrm>
            <a:off x="253955" y="2382669"/>
            <a:ext cx="1770744" cy="588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Duration:</a:t>
            </a:r>
            <a:endParaRPr lang="ar-JO" sz="1600" b="1" kern="100" dirty="0">
              <a:solidFill>
                <a:srgbClr val="05205A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>
              <a:lnSpc>
                <a:spcPts val="2000"/>
              </a:lnSpc>
            </a:pPr>
            <a:r>
              <a:rPr lang="en-US" sz="1600" b="1" kern="100" dirty="0">
                <a:solidFill>
                  <a:srgbClr val="FD970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90 Minutes</a:t>
            </a:r>
          </a:p>
        </p:txBody>
      </p:sp>
      <p:pic>
        <p:nvPicPr>
          <p:cNvPr id="274" name="Picture 273" descr="A blue and white open book&#10;&#10;Description automatically generated">
            <a:extLst>
              <a:ext uri="{FF2B5EF4-FFF2-40B4-BE49-F238E27FC236}">
                <a16:creationId xmlns:a16="http://schemas.microsoft.com/office/drawing/2014/main" id="{A7676548-930B-0B67-E000-82BF2AFF1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1" y="529709"/>
            <a:ext cx="571050" cy="5641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124A60D-B267-AA46-6CAD-6E8CD80013B6}"/>
              </a:ext>
            </a:extLst>
          </p:cNvPr>
          <p:cNvGrpSpPr/>
          <p:nvPr/>
        </p:nvGrpSpPr>
        <p:grpSpPr>
          <a:xfrm>
            <a:off x="11442585" y="-4179"/>
            <a:ext cx="763588" cy="1454150"/>
            <a:chOff x="11388265" y="13927"/>
            <a:chExt cx="763588" cy="1454150"/>
          </a:xfrm>
        </p:grpSpPr>
        <p:sp>
          <p:nvSpPr>
            <p:cNvPr id="11" name="Freeform 89">
              <a:extLst>
                <a:ext uri="{FF2B5EF4-FFF2-40B4-BE49-F238E27FC236}">
                  <a16:creationId xmlns:a16="http://schemas.microsoft.com/office/drawing/2014/main" id="{AE067325-AF3D-F47E-4208-A43A6C248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8265" y="13927"/>
              <a:ext cx="763588" cy="1454150"/>
            </a:xfrm>
            <a:custGeom>
              <a:avLst/>
              <a:gdLst>
                <a:gd name="T0" fmla="*/ 481 w 481"/>
                <a:gd name="T1" fmla="*/ 0 h 916"/>
                <a:gd name="T2" fmla="*/ 481 w 481"/>
                <a:gd name="T3" fmla="*/ 0 h 916"/>
                <a:gd name="T4" fmla="*/ 0 w 481"/>
                <a:gd name="T5" fmla="*/ 0 h 916"/>
                <a:gd name="T6" fmla="*/ 0 w 481"/>
                <a:gd name="T7" fmla="*/ 0 h 916"/>
                <a:gd name="T8" fmla="*/ 2 w 481"/>
                <a:gd name="T9" fmla="*/ 40 h 916"/>
                <a:gd name="T10" fmla="*/ 6 w 481"/>
                <a:gd name="T11" fmla="*/ 94 h 916"/>
                <a:gd name="T12" fmla="*/ 14 w 481"/>
                <a:gd name="T13" fmla="*/ 157 h 916"/>
                <a:gd name="T14" fmla="*/ 28 w 481"/>
                <a:gd name="T15" fmla="*/ 231 h 916"/>
                <a:gd name="T16" fmla="*/ 36 w 481"/>
                <a:gd name="T17" fmla="*/ 271 h 916"/>
                <a:gd name="T18" fmla="*/ 46 w 481"/>
                <a:gd name="T19" fmla="*/ 313 h 916"/>
                <a:gd name="T20" fmla="*/ 58 w 481"/>
                <a:gd name="T21" fmla="*/ 354 h 916"/>
                <a:gd name="T22" fmla="*/ 70 w 481"/>
                <a:gd name="T23" fmla="*/ 396 h 916"/>
                <a:gd name="T24" fmla="*/ 86 w 481"/>
                <a:gd name="T25" fmla="*/ 440 h 916"/>
                <a:gd name="T26" fmla="*/ 104 w 481"/>
                <a:gd name="T27" fmla="*/ 486 h 916"/>
                <a:gd name="T28" fmla="*/ 124 w 481"/>
                <a:gd name="T29" fmla="*/ 530 h 916"/>
                <a:gd name="T30" fmla="*/ 148 w 481"/>
                <a:gd name="T31" fmla="*/ 575 h 916"/>
                <a:gd name="T32" fmla="*/ 148 w 481"/>
                <a:gd name="T33" fmla="*/ 575 h 916"/>
                <a:gd name="T34" fmla="*/ 169 w 481"/>
                <a:gd name="T35" fmla="*/ 615 h 916"/>
                <a:gd name="T36" fmla="*/ 193 w 481"/>
                <a:gd name="T37" fmla="*/ 653 h 916"/>
                <a:gd name="T38" fmla="*/ 217 w 481"/>
                <a:gd name="T39" fmla="*/ 689 h 916"/>
                <a:gd name="T40" fmla="*/ 241 w 481"/>
                <a:gd name="T41" fmla="*/ 719 h 916"/>
                <a:gd name="T42" fmla="*/ 267 w 481"/>
                <a:gd name="T43" fmla="*/ 749 h 916"/>
                <a:gd name="T44" fmla="*/ 291 w 481"/>
                <a:gd name="T45" fmla="*/ 774 h 916"/>
                <a:gd name="T46" fmla="*/ 313 w 481"/>
                <a:gd name="T47" fmla="*/ 798 h 916"/>
                <a:gd name="T48" fmla="*/ 337 w 481"/>
                <a:gd name="T49" fmla="*/ 820 h 916"/>
                <a:gd name="T50" fmla="*/ 359 w 481"/>
                <a:gd name="T51" fmla="*/ 838 h 916"/>
                <a:gd name="T52" fmla="*/ 381 w 481"/>
                <a:gd name="T53" fmla="*/ 856 h 916"/>
                <a:gd name="T54" fmla="*/ 421 w 481"/>
                <a:gd name="T55" fmla="*/ 882 h 916"/>
                <a:gd name="T56" fmla="*/ 455 w 481"/>
                <a:gd name="T57" fmla="*/ 902 h 916"/>
                <a:gd name="T58" fmla="*/ 481 w 481"/>
                <a:gd name="T59" fmla="*/ 916 h 916"/>
                <a:gd name="T60" fmla="*/ 481 w 481"/>
                <a:gd name="T61" fmla="*/ 916 h 916"/>
                <a:gd name="T62" fmla="*/ 481 w 481"/>
                <a:gd name="T63" fmla="*/ 0 h 916"/>
                <a:gd name="T64" fmla="*/ 481 w 481"/>
                <a:gd name="T65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1" h="916">
                  <a:moveTo>
                    <a:pt x="481" y="0"/>
                  </a:moveTo>
                  <a:lnTo>
                    <a:pt x="48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0"/>
                  </a:lnTo>
                  <a:lnTo>
                    <a:pt x="6" y="94"/>
                  </a:lnTo>
                  <a:lnTo>
                    <a:pt x="14" y="157"/>
                  </a:lnTo>
                  <a:lnTo>
                    <a:pt x="28" y="231"/>
                  </a:lnTo>
                  <a:lnTo>
                    <a:pt x="36" y="271"/>
                  </a:lnTo>
                  <a:lnTo>
                    <a:pt x="46" y="313"/>
                  </a:lnTo>
                  <a:lnTo>
                    <a:pt x="58" y="354"/>
                  </a:lnTo>
                  <a:lnTo>
                    <a:pt x="70" y="396"/>
                  </a:lnTo>
                  <a:lnTo>
                    <a:pt x="86" y="440"/>
                  </a:lnTo>
                  <a:lnTo>
                    <a:pt x="104" y="486"/>
                  </a:lnTo>
                  <a:lnTo>
                    <a:pt x="124" y="530"/>
                  </a:lnTo>
                  <a:lnTo>
                    <a:pt x="148" y="575"/>
                  </a:lnTo>
                  <a:lnTo>
                    <a:pt x="148" y="575"/>
                  </a:lnTo>
                  <a:lnTo>
                    <a:pt x="169" y="615"/>
                  </a:lnTo>
                  <a:lnTo>
                    <a:pt x="193" y="653"/>
                  </a:lnTo>
                  <a:lnTo>
                    <a:pt x="217" y="689"/>
                  </a:lnTo>
                  <a:lnTo>
                    <a:pt x="241" y="719"/>
                  </a:lnTo>
                  <a:lnTo>
                    <a:pt x="267" y="749"/>
                  </a:lnTo>
                  <a:lnTo>
                    <a:pt x="291" y="774"/>
                  </a:lnTo>
                  <a:lnTo>
                    <a:pt x="313" y="798"/>
                  </a:lnTo>
                  <a:lnTo>
                    <a:pt x="337" y="820"/>
                  </a:lnTo>
                  <a:lnTo>
                    <a:pt x="359" y="838"/>
                  </a:lnTo>
                  <a:lnTo>
                    <a:pt x="381" y="856"/>
                  </a:lnTo>
                  <a:lnTo>
                    <a:pt x="421" y="882"/>
                  </a:lnTo>
                  <a:lnTo>
                    <a:pt x="455" y="902"/>
                  </a:lnTo>
                  <a:lnTo>
                    <a:pt x="481" y="916"/>
                  </a:lnTo>
                  <a:lnTo>
                    <a:pt x="481" y="916"/>
                  </a:lnTo>
                  <a:lnTo>
                    <a:pt x="481" y="0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F0F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0">
              <a:extLst>
                <a:ext uri="{FF2B5EF4-FFF2-40B4-BE49-F238E27FC236}">
                  <a16:creationId xmlns:a16="http://schemas.microsoft.com/office/drawing/2014/main" id="{52D44ECF-695C-215E-4738-2F7DC3981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3690" y="13927"/>
              <a:ext cx="538163" cy="1179513"/>
            </a:xfrm>
            <a:custGeom>
              <a:avLst/>
              <a:gdLst>
                <a:gd name="T0" fmla="*/ 339 w 339"/>
                <a:gd name="T1" fmla="*/ 743 h 743"/>
                <a:gd name="T2" fmla="*/ 339 w 339"/>
                <a:gd name="T3" fmla="*/ 743 h 743"/>
                <a:gd name="T4" fmla="*/ 305 w 339"/>
                <a:gd name="T5" fmla="*/ 711 h 743"/>
                <a:gd name="T6" fmla="*/ 271 w 339"/>
                <a:gd name="T7" fmla="*/ 675 h 743"/>
                <a:gd name="T8" fmla="*/ 239 w 339"/>
                <a:gd name="T9" fmla="*/ 637 h 743"/>
                <a:gd name="T10" fmla="*/ 209 w 339"/>
                <a:gd name="T11" fmla="*/ 597 h 743"/>
                <a:gd name="T12" fmla="*/ 181 w 339"/>
                <a:gd name="T13" fmla="*/ 555 h 743"/>
                <a:gd name="T14" fmla="*/ 153 w 339"/>
                <a:gd name="T15" fmla="*/ 512 h 743"/>
                <a:gd name="T16" fmla="*/ 129 w 339"/>
                <a:gd name="T17" fmla="*/ 466 h 743"/>
                <a:gd name="T18" fmla="*/ 105 w 339"/>
                <a:gd name="T19" fmla="*/ 418 h 743"/>
                <a:gd name="T20" fmla="*/ 85 w 339"/>
                <a:gd name="T21" fmla="*/ 370 h 743"/>
                <a:gd name="T22" fmla="*/ 65 w 339"/>
                <a:gd name="T23" fmla="*/ 319 h 743"/>
                <a:gd name="T24" fmla="*/ 49 w 339"/>
                <a:gd name="T25" fmla="*/ 269 h 743"/>
                <a:gd name="T26" fmla="*/ 33 w 339"/>
                <a:gd name="T27" fmla="*/ 215 h 743"/>
                <a:gd name="T28" fmla="*/ 21 w 339"/>
                <a:gd name="T29" fmla="*/ 163 h 743"/>
                <a:gd name="T30" fmla="*/ 12 w 339"/>
                <a:gd name="T31" fmla="*/ 109 h 743"/>
                <a:gd name="T32" fmla="*/ 4 w 339"/>
                <a:gd name="T33" fmla="*/ 56 h 743"/>
                <a:gd name="T34" fmla="*/ 0 w 339"/>
                <a:gd name="T3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743">
                  <a:moveTo>
                    <a:pt x="339" y="743"/>
                  </a:moveTo>
                  <a:lnTo>
                    <a:pt x="339" y="743"/>
                  </a:lnTo>
                  <a:lnTo>
                    <a:pt x="305" y="711"/>
                  </a:lnTo>
                  <a:lnTo>
                    <a:pt x="271" y="675"/>
                  </a:lnTo>
                  <a:lnTo>
                    <a:pt x="239" y="637"/>
                  </a:lnTo>
                  <a:lnTo>
                    <a:pt x="209" y="597"/>
                  </a:lnTo>
                  <a:lnTo>
                    <a:pt x="181" y="555"/>
                  </a:lnTo>
                  <a:lnTo>
                    <a:pt x="153" y="512"/>
                  </a:lnTo>
                  <a:lnTo>
                    <a:pt x="129" y="466"/>
                  </a:lnTo>
                  <a:lnTo>
                    <a:pt x="105" y="418"/>
                  </a:lnTo>
                  <a:lnTo>
                    <a:pt x="85" y="370"/>
                  </a:lnTo>
                  <a:lnTo>
                    <a:pt x="65" y="319"/>
                  </a:lnTo>
                  <a:lnTo>
                    <a:pt x="49" y="269"/>
                  </a:lnTo>
                  <a:lnTo>
                    <a:pt x="33" y="215"/>
                  </a:lnTo>
                  <a:lnTo>
                    <a:pt x="21" y="163"/>
                  </a:lnTo>
                  <a:lnTo>
                    <a:pt x="12" y="109"/>
                  </a:lnTo>
                  <a:lnTo>
                    <a:pt x="4" y="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164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1">
              <a:extLst>
                <a:ext uri="{FF2B5EF4-FFF2-40B4-BE49-F238E27FC236}">
                  <a16:creationId xmlns:a16="http://schemas.microsoft.com/office/drawing/2014/main" id="{BDDCDBA1-85E8-D5E8-65E4-D19EE5999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2928" y="864827"/>
              <a:ext cx="127000" cy="125413"/>
            </a:xfrm>
            <a:custGeom>
              <a:avLst/>
              <a:gdLst>
                <a:gd name="T0" fmla="*/ 0 w 80"/>
                <a:gd name="T1" fmla="*/ 39 h 79"/>
                <a:gd name="T2" fmla="*/ 0 w 80"/>
                <a:gd name="T3" fmla="*/ 39 h 79"/>
                <a:gd name="T4" fmla="*/ 0 w 80"/>
                <a:gd name="T5" fmla="*/ 47 h 79"/>
                <a:gd name="T6" fmla="*/ 4 w 80"/>
                <a:gd name="T7" fmla="*/ 55 h 79"/>
                <a:gd name="T8" fmla="*/ 6 w 80"/>
                <a:gd name="T9" fmla="*/ 61 h 79"/>
                <a:gd name="T10" fmla="*/ 12 w 80"/>
                <a:gd name="T11" fmla="*/ 67 h 79"/>
                <a:gd name="T12" fmla="*/ 18 w 80"/>
                <a:gd name="T13" fmla="*/ 73 h 79"/>
                <a:gd name="T14" fmla="*/ 24 w 80"/>
                <a:gd name="T15" fmla="*/ 75 h 79"/>
                <a:gd name="T16" fmla="*/ 32 w 80"/>
                <a:gd name="T17" fmla="*/ 79 h 79"/>
                <a:gd name="T18" fmla="*/ 40 w 80"/>
                <a:gd name="T19" fmla="*/ 79 h 79"/>
                <a:gd name="T20" fmla="*/ 40 w 80"/>
                <a:gd name="T21" fmla="*/ 79 h 79"/>
                <a:gd name="T22" fmla="*/ 48 w 80"/>
                <a:gd name="T23" fmla="*/ 79 h 79"/>
                <a:gd name="T24" fmla="*/ 54 w 80"/>
                <a:gd name="T25" fmla="*/ 75 h 79"/>
                <a:gd name="T26" fmla="*/ 62 w 80"/>
                <a:gd name="T27" fmla="*/ 73 h 79"/>
                <a:gd name="T28" fmla="*/ 68 w 80"/>
                <a:gd name="T29" fmla="*/ 67 h 79"/>
                <a:gd name="T30" fmla="*/ 72 w 80"/>
                <a:gd name="T31" fmla="*/ 61 h 79"/>
                <a:gd name="T32" fmla="*/ 76 w 80"/>
                <a:gd name="T33" fmla="*/ 55 h 79"/>
                <a:gd name="T34" fmla="*/ 78 w 80"/>
                <a:gd name="T35" fmla="*/ 47 h 79"/>
                <a:gd name="T36" fmla="*/ 80 w 80"/>
                <a:gd name="T37" fmla="*/ 39 h 79"/>
                <a:gd name="T38" fmla="*/ 80 w 80"/>
                <a:gd name="T39" fmla="*/ 39 h 79"/>
                <a:gd name="T40" fmla="*/ 78 w 80"/>
                <a:gd name="T41" fmla="*/ 31 h 79"/>
                <a:gd name="T42" fmla="*/ 76 w 80"/>
                <a:gd name="T43" fmla="*/ 25 h 79"/>
                <a:gd name="T44" fmla="*/ 72 w 80"/>
                <a:gd name="T45" fmla="*/ 17 h 79"/>
                <a:gd name="T46" fmla="*/ 68 w 80"/>
                <a:gd name="T47" fmla="*/ 11 h 79"/>
                <a:gd name="T48" fmla="*/ 62 w 80"/>
                <a:gd name="T49" fmla="*/ 7 h 79"/>
                <a:gd name="T50" fmla="*/ 54 w 80"/>
                <a:gd name="T51" fmla="*/ 3 h 79"/>
                <a:gd name="T52" fmla="*/ 48 w 80"/>
                <a:gd name="T53" fmla="*/ 2 h 79"/>
                <a:gd name="T54" fmla="*/ 40 w 80"/>
                <a:gd name="T55" fmla="*/ 0 h 79"/>
                <a:gd name="T56" fmla="*/ 40 w 80"/>
                <a:gd name="T57" fmla="*/ 0 h 79"/>
                <a:gd name="T58" fmla="*/ 32 w 80"/>
                <a:gd name="T59" fmla="*/ 2 h 79"/>
                <a:gd name="T60" fmla="*/ 24 w 80"/>
                <a:gd name="T61" fmla="*/ 3 h 79"/>
                <a:gd name="T62" fmla="*/ 18 w 80"/>
                <a:gd name="T63" fmla="*/ 7 h 79"/>
                <a:gd name="T64" fmla="*/ 12 w 80"/>
                <a:gd name="T65" fmla="*/ 11 h 79"/>
                <a:gd name="T66" fmla="*/ 6 w 80"/>
                <a:gd name="T67" fmla="*/ 17 h 79"/>
                <a:gd name="T68" fmla="*/ 4 w 80"/>
                <a:gd name="T69" fmla="*/ 25 h 79"/>
                <a:gd name="T70" fmla="*/ 0 w 80"/>
                <a:gd name="T71" fmla="*/ 31 h 79"/>
                <a:gd name="T72" fmla="*/ 0 w 80"/>
                <a:gd name="T73" fmla="*/ 39 h 79"/>
                <a:gd name="T74" fmla="*/ 0 w 80"/>
                <a:gd name="T7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0" y="39"/>
                  </a:moveTo>
                  <a:lnTo>
                    <a:pt x="0" y="39"/>
                  </a:lnTo>
                  <a:lnTo>
                    <a:pt x="0" y="47"/>
                  </a:lnTo>
                  <a:lnTo>
                    <a:pt x="4" y="55"/>
                  </a:lnTo>
                  <a:lnTo>
                    <a:pt x="6" y="61"/>
                  </a:lnTo>
                  <a:lnTo>
                    <a:pt x="12" y="67"/>
                  </a:lnTo>
                  <a:lnTo>
                    <a:pt x="18" y="73"/>
                  </a:lnTo>
                  <a:lnTo>
                    <a:pt x="24" y="75"/>
                  </a:lnTo>
                  <a:lnTo>
                    <a:pt x="32" y="79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48" y="79"/>
                  </a:lnTo>
                  <a:lnTo>
                    <a:pt x="54" y="75"/>
                  </a:lnTo>
                  <a:lnTo>
                    <a:pt x="62" y="73"/>
                  </a:lnTo>
                  <a:lnTo>
                    <a:pt x="68" y="67"/>
                  </a:lnTo>
                  <a:lnTo>
                    <a:pt x="72" y="61"/>
                  </a:lnTo>
                  <a:lnTo>
                    <a:pt x="76" y="55"/>
                  </a:lnTo>
                  <a:lnTo>
                    <a:pt x="78" y="47"/>
                  </a:lnTo>
                  <a:lnTo>
                    <a:pt x="80" y="39"/>
                  </a:lnTo>
                  <a:lnTo>
                    <a:pt x="80" y="39"/>
                  </a:lnTo>
                  <a:lnTo>
                    <a:pt x="78" y="31"/>
                  </a:lnTo>
                  <a:lnTo>
                    <a:pt x="76" y="25"/>
                  </a:lnTo>
                  <a:lnTo>
                    <a:pt x="72" y="17"/>
                  </a:lnTo>
                  <a:lnTo>
                    <a:pt x="68" y="11"/>
                  </a:lnTo>
                  <a:lnTo>
                    <a:pt x="62" y="7"/>
                  </a:lnTo>
                  <a:lnTo>
                    <a:pt x="54" y="3"/>
                  </a:lnTo>
                  <a:lnTo>
                    <a:pt x="48" y="2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3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6" y="17"/>
                  </a:lnTo>
                  <a:lnTo>
                    <a:pt x="4" y="25"/>
                  </a:lnTo>
                  <a:lnTo>
                    <a:pt x="0" y="31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C9C7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5E8D112-92FB-8702-8C28-B85731C791EB}"/>
              </a:ext>
            </a:extLst>
          </p:cNvPr>
          <p:cNvGrpSpPr/>
          <p:nvPr/>
        </p:nvGrpSpPr>
        <p:grpSpPr>
          <a:xfrm>
            <a:off x="507535" y="111011"/>
            <a:ext cx="12176131" cy="6826250"/>
            <a:chOff x="507535" y="118172"/>
            <a:chExt cx="12176131" cy="68262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B508183-4218-13D7-94A2-92EF4196AC7A}"/>
                </a:ext>
              </a:extLst>
            </p:cNvPr>
            <p:cNvGrpSpPr>
              <a:grpSpLocks/>
            </p:cNvGrpSpPr>
            <p:nvPr/>
          </p:nvGrpSpPr>
          <p:grpSpPr>
            <a:xfrm>
              <a:off x="507535" y="118172"/>
              <a:ext cx="12176131" cy="6826250"/>
              <a:chOff x="507535" y="-361"/>
              <a:chExt cx="12176131" cy="6826250"/>
            </a:xfrm>
          </p:grpSpPr>
          <p:grpSp>
            <p:nvGrpSpPr>
              <p:cNvPr id="197" name="Group 63">
                <a:extLst>
                  <a:ext uri="{FF2B5EF4-FFF2-40B4-BE49-F238E27FC236}">
                    <a16:creationId xmlns:a16="http://schemas.microsoft.com/office/drawing/2014/main" id="{91C937F8-B600-9BDF-64C7-5159D11315C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07535" y="-361"/>
                <a:ext cx="12176131" cy="6826250"/>
                <a:chOff x="341" y="-14288"/>
                <a:chExt cx="7670" cy="6826250"/>
              </a:xfrm>
            </p:grpSpPr>
            <p:sp>
              <p:nvSpPr>
                <p:cNvPr id="198" name="AutoShape 62">
                  <a:extLst>
                    <a:ext uri="{FF2B5EF4-FFF2-40B4-BE49-F238E27FC236}">
                      <a16:creationId xmlns:a16="http://schemas.microsoft.com/office/drawing/2014/main" id="{A419560A-05B9-84F8-F99D-6B1EA9CCB83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41" y="-14288"/>
                  <a:ext cx="7670" cy="6826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64">
                  <a:extLst>
                    <a:ext uri="{FF2B5EF4-FFF2-40B4-BE49-F238E27FC236}">
                      <a16:creationId xmlns:a16="http://schemas.microsoft.com/office/drawing/2014/main" id="{D5B1511D-13C9-B76B-52A7-6371204B7E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717550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39 h 641"/>
                    <a:gd name="T4" fmla="*/ 104 w 843"/>
                    <a:gd name="T5" fmla="*/ 633 h 641"/>
                    <a:gd name="T6" fmla="*/ 78 w 843"/>
                    <a:gd name="T7" fmla="*/ 623 h 641"/>
                    <a:gd name="T8" fmla="*/ 54 w 843"/>
                    <a:gd name="T9" fmla="*/ 605 h 641"/>
                    <a:gd name="T10" fmla="*/ 34 w 843"/>
                    <a:gd name="T11" fmla="*/ 585 h 641"/>
                    <a:gd name="T12" fmla="*/ 18 w 843"/>
                    <a:gd name="T13" fmla="*/ 561 h 641"/>
                    <a:gd name="T14" fmla="*/ 6 w 843"/>
                    <a:gd name="T15" fmla="*/ 535 h 641"/>
                    <a:gd name="T16" fmla="*/ 0 w 843"/>
                    <a:gd name="T17" fmla="*/ 508 h 641"/>
                    <a:gd name="T18" fmla="*/ 0 w 843"/>
                    <a:gd name="T19" fmla="*/ 147 h 641"/>
                    <a:gd name="T20" fmla="*/ 0 w 843"/>
                    <a:gd name="T21" fmla="*/ 131 h 641"/>
                    <a:gd name="T22" fmla="*/ 6 w 843"/>
                    <a:gd name="T23" fmla="*/ 103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3 h 641"/>
                    <a:gd name="T52" fmla="*/ 841 w 843"/>
                    <a:gd name="T53" fmla="*/ 131 h 641"/>
                    <a:gd name="T54" fmla="*/ 843 w 843"/>
                    <a:gd name="T55" fmla="*/ 492 h 641"/>
                    <a:gd name="T56" fmla="*/ 841 w 843"/>
                    <a:gd name="T57" fmla="*/ 508 h 641"/>
                    <a:gd name="T58" fmla="*/ 837 w 843"/>
                    <a:gd name="T59" fmla="*/ 535 h 641"/>
                    <a:gd name="T60" fmla="*/ 825 w 843"/>
                    <a:gd name="T61" fmla="*/ 561 h 641"/>
                    <a:gd name="T62" fmla="*/ 809 w 843"/>
                    <a:gd name="T63" fmla="*/ 585 h 641"/>
                    <a:gd name="T64" fmla="*/ 789 w 843"/>
                    <a:gd name="T65" fmla="*/ 605 h 641"/>
                    <a:gd name="T66" fmla="*/ 765 w 843"/>
                    <a:gd name="T67" fmla="*/ 623 h 641"/>
                    <a:gd name="T68" fmla="*/ 737 w 843"/>
                    <a:gd name="T69" fmla="*/ 633 h 641"/>
                    <a:gd name="T70" fmla="*/ 709 w 843"/>
                    <a:gd name="T71" fmla="*/ 639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39"/>
                      </a:lnTo>
                      <a:lnTo>
                        <a:pt x="118" y="637"/>
                      </a:lnTo>
                      <a:lnTo>
                        <a:pt x="104" y="633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5"/>
                      </a:lnTo>
                      <a:lnTo>
                        <a:pt x="44" y="597"/>
                      </a:lnTo>
                      <a:lnTo>
                        <a:pt x="34" y="585"/>
                      </a:lnTo>
                      <a:lnTo>
                        <a:pt x="26" y="575"/>
                      </a:lnTo>
                      <a:lnTo>
                        <a:pt x="18" y="561"/>
                      </a:lnTo>
                      <a:lnTo>
                        <a:pt x="12" y="549"/>
                      </a:lnTo>
                      <a:lnTo>
                        <a:pt x="6" y="535"/>
                      </a:lnTo>
                      <a:lnTo>
                        <a:pt x="2" y="521"/>
                      </a:lnTo>
                      <a:lnTo>
                        <a:pt x="0" y="508"/>
                      </a:lnTo>
                      <a:lnTo>
                        <a:pt x="0" y="492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1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8"/>
                      </a:lnTo>
                      <a:lnTo>
                        <a:pt x="26" y="64"/>
                      </a:lnTo>
                      <a:lnTo>
                        <a:pt x="34" y="54"/>
                      </a:lnTo>
                      <a:lnTo>
                        <a:pt x="44" y="42"/>
                      </a:lnTo>
                      <a:lnTo>
                        <a:pt x="54" y="34"/>
                      </a:lnTo>
                      <a:lnTo>
                        <a:pt x="66" y="24"/>
                      </a:lnTo>
                      <a:lnTo>
                        <a:pt x="78" y="18"/>
                      </a:lnTo>
                      <a:lnTo>
                        <a:pt x="90" y="10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0"/>
                      </a:lnTo>
                      <a:lnTo>
                        <a:pt x="765" y="18"/>
                      </a:lnTo>
                      <a:lnTo>
                        <a:pt x="777" y="24"/>
                      </a:lnTo>
                      <a:lnTo>
                        <a:pt x="789" y="34"/>
                      </a:lnTo>
                      <a:lnTo>
                        <a:pt x="799" y="42"/>
                      </a:lnTo>
                      <a:lnTo>
                        <a:pt x="809" y="54"/>
                      </a:lnTo>
                      <a:lnTo>
                        <a:pt x="817" y="64"/>
                      </a:lnTo>
                      <a:lnTo>
                        <a:pt x="825" y="78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1"/>
                      </a:lnTo>
                      <a:lnTo>
                        <a:pt x="843" y="147"/>
                      </a:lnTo>
                      <a:lnTo>
                        <a:pt x="843" y="492"/>
                      </a:lnTo>
                      <a:lnTo>
                        <a:pt x="843" y="492"/>
                      </a:lnTo>
                      <a:lnTo>
                        <a:pt x="841" y="508"/>
                      </a:lnTo>
                      <a:lnTo>
                        <a:pt x="839" y="521"/>
                      </a:lnTo>
                      <a:lnTo>
                        <a:pt x="837" y="535"/>
                      </a:lnTo>
                      <a:lnTo>
                        <a:pt x="831" y="549"/>
                      </a:lnTo>
                      <a:lnTo>
                        <a:pt x="825" y="561"/>
                      </a:lnTo>
                      <a:lnTo>
                        <a:pt x="817" y="575"/>
                      </a:lnTo>
                      <a:lnTo>
                        <a:pt x="809" y="585"/>
                      </a:lnTo>
                      <a:lnTo>
                        <a:pt x="799" y="597"/>
                      </a:lnTo>
                      <a:lnTo>
                        <a:pt x="789" y="605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3"/>
                      </a:lnTo>
                      <a:lnTo>
                        <a:pt x="723" y="637"/>
                      </a:lnTo>
                      <a:lnTo>
                        <a:pt x="709" y="639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0" name="Freeform 65">
                  <a:extLst>
                    <a:ext uri="{FF2B5EF4-FFF2-40B4-BE49-F238E27FC236}">
                      <a16:creationId xmlns:a16="http://schemas.microsoft.com/office/drawing/2014/main" id="{935F57A4-AEEA-BB05-0F34-810B00C5C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717550"/>
                  <a:ext cx="2832" cy="103663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5 h 641"/>
                    <a:gd name="T18" fmla="*/ 2 w 2832"/>
                    <a:gd name="T19" fmla="*/ 569 h 641"/>
                    <a:gd name="T20" fmla="*/ 0 w 2832"/>
                    <a:gd name="T21" fmla="*/ 551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0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0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7 h 641"/>
                    <a:gd name="T62" fmla="*/ 2832 w 2832"/>
                    <a:gd name="T63" fmla="*/ 551 h 641"/>
                    <a:gd name="T64" fmla="*/ 2832 w 2832"/>
                    <a:gd name="T65" fmla="*/ 551 h 641"/>
                    <a:gd name="T66" fmla="*/ 2830 w 2832"/>
                    <a:gd name="T67" fmla="*/ 569 h 641"/>
                    <a:gd name="T68" fmla="*/ 2824 w 2832"/>
                    <a:gd name="T69" fmla="*/ 585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5"/>
                      </a:lnTo>
                      <a:lnTo>
                        <a:pt x="2" y="569"/>
                      </a:lnTo>
                      <a:lnTo>
                        <a:pt x="0" y="551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0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0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7"/>
                      </a:lnTo>
                      <a:lnTo>
                        <a:pt x="2832" y="551"/>
                      </a:lnTo>
                      <a:lnTo>
                        <a:pt x="2832" y="551"/>
                      </a:lnTo>
                      <a:lnTo>
                        <a:pt x="2830" y="569"/>
                      </a:lnTo>
                      <a:lnTo>
                        <a:pt x="2824" y="585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66">
                  <a:extLst>
                    <a:ext uri="{FF2B5EF4-FFF2-40B4-BE49-F238E27FC236}">
                      <a16:creationId xmlns:a16="http://schemas.microsoft.com/office/drawing/2014/main" id="{15ABCE84-3531-C51B-8D38-8B71AC4648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704850"/>
                  <a:ext cx="621" cy="982663"/>
                </a:xfrm>
                <a:custGeom>
                  <a:avLst/>
                  <a:gdLst>
                    <a:gd name="T0" fmla="*/ 621 w 621"/>
                    <a:gd name="T1" fmla="*/ 309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2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3 h 619"/>
                    <a:gd name="T14" fmla="*/ 373 w 621"/>
                    <a:gd name="T15" fmla="*/ 611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7 h 619"/>
                    <a:gd name="T26" fmla="*/ 71 w 621"/>
                    <a:gd name="T27" fmla="*/ 506 h 619"/>
                    <a:gd name="T28" fmla="*/ 37 w 621"/>
                    <a:gd name="T29" fmla="*/ 456 h 619"/>
                    <a:gd name="T30" fmla="*/ 14 w 621"/>
                    <a:gd name="T31" fmla="*/ 402 h 619"/>
                    <a:gd name="T32" fmla="*/ 2 w 621"/>
                    <a:gd name="T33" fmla="*/ 340 h 619"/>
                    <a:gd name="T34" fmla="*/ 0 w 621"/>
                    <a:gd name="T35" fmla="*/ 309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2 h 619"/>
                    <a:gd name="T44" fmla="*/ 137 w 621"/>
                    <a:gd name="T45" fmla="*/ 54 h 619"/>
                    <a:gd name="T46" fmla="*/ 189 w 621"/>
                    <a:gd name="T47" fmla="*/ 24 h 619"/>
                    <a:gd name="T48" fmla="*/ 247 w 621"/>
                    <a:gd name="T49" fmla="*/ 6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2 h 619"/>
                    <a:gd name="T60" fmla="*/ 549 w 621"/>
                    <a:gd name="T61" fmla="*/ 113 h 619"/>
                    <a:gd name="T62" fmla="*/ 583 w 621"/>
                    <a:gd name="T63" fmla="*/ 161 h 619"/>
                    <a:gd name="T64" fmla="*/ 607 w 621"/>
                    <a:gd name="T65" fmla="*/ 217 h 619"/>
                    <a:gd name="T66" fmla="*/ 619 w 621"/>
                    <a:gd name="T67" fmla="*/ 277 h 619"/>
                    <a:gd name="T68" fmla="*/ 621 w 621"/>
                    <a:gd name="T69" fmla="*/ 309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09"/>
                      </a:moveTo>
                      <a:lnTo>
                        <a:pt x="621" y="309"/>
                      </a:lnTo>
                      <a:lnTo>
                        <a:pt x="619" y="340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6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7"/>
                      </a:lnTo>
                      <a:lnTo>
                        <a:pt x="507" y="547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3"/>
                      </a:lnTo>
                      <a:lnTo>
                        <a:pt x="403" y="605"/>
                      </a:lnTo>
                      <a:lnTo>
                        <a:pt x="373" y="611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1"/>
                      </a:lnTo>
                      <a:lnTo>
                        <a:pt x="217" y="605"/>
                      </a:lnTo>
                      <a:lnTo>
                        <a:pt x="189" y="593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7"/>
                      </a:lnTo>
                      <a:lnTo>
                        <a:pt x="91" y="527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6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0"/>
                      </a:lnTo>
                      <a:lnTo>
                        <a:pt x="0" y="309"/>
                      </a:lnTo>
                      <a:lnTo>
                        <a:pt x="0" y="309"/>
                      </a:lnTo>
                      <a:lnTo>
                        <a:pt x="2" y="277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9"/>
                      </a:lnTo>
                      <a:lnTo>
                        <a:pt x="37" y="161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2"/>
                      </a:lnTo>
                      <a:lnTo>
                        <a:pt x="113" y="72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2"/>
                      </a:lnTo>
                      <a:lnTo>
                        <a:pt x="529" y="92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1"/>
                      </a:lnTo>
                      <a:lnTo>
                        <a:pt x="597" y="189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7"/>
                      </a:lnTo>
                      <a:lnTo>
                        <a:pt x="621" y="309"/>
                      </a:lnTo>
                      <a:lnTo>
                        <a:pt x="621" y="309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67">
                  <a:extLst>
                    <a:ext uri="{FF2B5EF4-FFF2-40B4-BE49-F238E27FC236}">
                      <a16:creationId xmlns:a16="http://schemas.microsoft.com/office/drawing/2014/main" id="{3CA4FDE2-44FE-C9FA-376E-E519896C1F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809625"/>
                  <a:ext cx="490" cy="773113"/>
                </a:xfrm>
                <a:custGeom>
                  <a:avLst/>
                  <a:gdLst>
                    <a:gd name="T0" fmla="*/ 490 w 490"/>
                    <a:gd name="T1" fmla="*/ 243 h 487"/>
                    <a:gd name="T2" fmla="*/ 484 w 490"/>
                    <a:gd name="T3" fmla="*/ 292 h 487"/>
                    <a:gd name="T4" fmla="*/ 470 w 490"/>
                    <a:gd name="T5" fmla="*/ 338 h 487"/>
                    <a:gd name="T6" fmla="*/ 448 w 490"/>
                    <a:gd name="T7" fmla="*/ 380 h 487"/>
                    <a:gd name="T8" fmla="*/ 418 w 490"/>
                    <a:gd name="T9" fmla="*/ 416 h 487"/>
                    <a:gd name="T10" fmla="*/ 382 w 490"/>
                    <a:gd name="T11" fmla="*/ 446 h 487"/>
                    <a:gd name="T12" fmla="*/ 340 w 490"/>
                    <a:gd name="T13" fmla="*/ 467 h 487"/>
                    <a:gd name="T14" fmla="*/ 294 w 490"/>
                    <a:gd name="T15" fmla="*/ 481 h 487"/>
                    <a:gd name="T16" fmla="*/ 246 w 490"/>
                    <a:gd name="T17" fmla="*/ 487 h 487"/>
                    <a:gd name="T18" fmla="*/ 220 w 490"/>
                    <a:gd name="T19" fmla="*/ 485 h 487"/>
                    <a:gd name="T20" fmla="*/ 172 w 490"/>
                    <a:gd name="T21" fmla="*/ 475 h 487"/>
                    <a:gd name="T22" fmla="*/ 128 w 490"/>
                    <a:gd name="T23" fmla="*/ 458 h 487"/>
                    <a:gd name="T24" fmla="*/ 90 w 490"/>
                    <a:gd name="T25" fmla="*/ 432 h 487"/>
                    <a:gd name="T26" fmla="*/ 56 w 490"/>
                    <a:gd name="T27" fmla="*/ 398 h 487"/>
                    <a:gd name="T28" fmla="*/ 30 w 490"/>
                    <a:gd name="T29" fmla="*/ 360 h 487"/>
                    <a:gd name="T30" fmla="*/ 12 w 490"/>
                    <a:gd name="T31" fmla="*/ 316 h 487"/>
                    <a:gd name="T32" fmla="*/ 2 w 490"/>
                    <a:gd name="T33" fmla="*/ 268 h 487"/>
                    <a:gd name="T34" fmla="*/ 0 w 490"/>
                    <a:gd name="T35" fmla="*/ 243 h 487"/>
                    <a:gd name="T36" fmla="*/ 6 w 490"/>
                    <a:gd name="T37" fmla="*/ 195 h 487"/>
                    <a:gd name="T38" fmla="*/ 20 w 490"/>
                    <a:gd name="T39" fmla="*/ 149 h 487"/>
                    <a:gd name="T40" fmla="*/ 42 w 490"/>
                    <a:gd name="T41" fmla="*/ 107 h 487"/>
                    <a:gd name="T42" fmla="*/ 72 w 490"/>
                    <a:gd name="T43" fmla="*/ 71 h 487"/>
                    <a:gd name="T44" fmla="*/ 108 w 490"/>
                    <a:gd name="T45" fmla="*/ 41 h 487"/>
                    <a:gd name="T46" fmla="*/ 150 w 490"/>
                    <a:gd name="T47" fmla="*/ 20 h 487"/>
                    <a:gd name="T48" fmla="*/ 196 w 490"/>
                    <a:gd name="T49" fmla="*/ 6 h 487"/>
                    <a:gd name="T50" fmla="*/ 246 w 490"/>
                    <a:gd name="T51" fmla="*/ 0 h 487"/>
                    <a:gd name="T52" fmla="*/ 270 w 490"/>
                    <a:gd name="T53" fmla="*/ 2 h 487"/>
                    <a:gd name="T54" fmla="*/ 318 w 490"/>
                    <a:gd name="T55" fmla="*/ 12 h 487"/>
                    <a:gd name="T56" fmla="*/ 362 w 490"/>
                    <a:gd name="T57" fmla="*/ 29 h 487"/>
                    <a:gd name="T58" fmla="*/ 400 w 490"/>
                    <a:gd name="T59" fmla="*/ 55 h 487"/>
                    <a:gd name="T60" fmla="*/ 434 w 490"/>
                    <a:gd name="T61" fmla="*/ 89 h 487"/>
                    <a:gd name="T62" fmla="*/ 460 w 490"/>
                    <a:gd name="T63" fmla="*/ 127 h 487"/>
                    <a:gd name="T64" fmla="*/ 478 w 490"/>
                    <a:gd name="T65" fmla="*/ 171 h 487"/>
                    <a:gd name="T66" fmla="*/ 488 w 490"/>
                    <a:gd name="T67" fmla="*/ 219 h 487"/>
                    <a:gd name="T68" fmla="*/ 490 w 490"/>
                    <a:gd name="T69" fmla="*/ 243 h 4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7">
                      <a:moveTo>
                        <a:pt x="490" y="243"/>
                      </a:moveTo>
                      <a:lnTo>
                        <a:pt x="490" y="243"/>
                      </a:lnTo>
                      <a:lnTo>
                        <a:pt x="488" y="268"/>
                      </a:lnTo>
                      <a:lnTo>
                        <a:pt x="484" y="292"/>
                      </a:lnTo>
                      <a:lnTo>
                        <a:pt x="478" y="316"/>
                      </a:lnTo>
                      <a:lnTo>
                        <a:pt x="470" y="338"/>
                      </a:lnTo>
                      <a:lnTo>
                        <a:pt x="460" y="360"/>
                      </a:lnTo>
                      <a:lnTo>
                        <a:pt x="448" y="380"/>
                      </a:lnTo>
                      <a:lnTo>
                        <a:pt x="434" y="398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7"/>
                      </a:lnTo>
                      <a:lnTo>
                        <a:pt x="318" y="475"/>
                      </a:lnTo>
                      <a:lnTo>
                        <a:pt x="294" y="481"/>
                      </a:lnTo>
                      <a:lnTo>
                        <a:pt x="270" y="485"/>
                      </a:lnTo>
                      <a:lnTo>
                        <a:pt x="246" y="487"/>
                      </a:lnTo>
                      <a:lnTo>
                        <a:pt x="246" y="487"/>
                      </a:lnTo>
                      <a:lnTo>
                        <a:pt x="220" y="485"/>
                      </a:lnTo>
                      <a:lnTo>
                        <a:pt x="196" y="481"/>
                      </a:lnTo>
                      <a:lnTo>
                        <a:pt x="172" y="475"/>
                      </a:lnTo>
                      <a:lnTo>
                        <a:pt x="150" y="467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8"/>
                      </a:lnTo>
                      <a:lnTo>
                        <a:pt x="42" y="380"/>
                      </a:lnTo>
                      <a:lnTo>
                        <a:pt x="30" y="360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3"/>
                      </a:lnTo>
                      <a:lnTo>
                        <a:pt x="0" y="243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1"/>
                      </a:lnTo>
                      <a:lnTo>
                        <a:pt x="20" y="149"/>
                      </a:lnTo>
                      <a:lnTo>
                        <a:pt x="30" y="127"/>
                      </a:lnTo>
                      <a:lnTo>
                        <a:pt x="42" y="107"/>
                      </a:lnTo>
                      <a:lnTo>
                        <a:pt x="56" y="89"/>
                      </a:lnTo>
                      <a:lnTo>
                        <a:pt x="72" y="71"/>
                      </a:lnTo>
                      <a:lnTo>
                        <a:pt x="90" y="55"/>
                      </a:lnTo>
                      <a:lnTo>
                        <a:pt x="108" y="41"/>
                      </a:lnTo>
                      <a:lnTo>
                        <a:pt x="128" y="29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29"/>
                      </a:lnTo>
                      <a:lnTo>
                        <a:pt x="382" y="41"/>
                      </a:lnTo>
                      <a:lnTo>
                        <a:pt x="400" y="55"/>
                      </a:lnTo>
                      <a:lnTo>
                        <a:pt x="418" y="71"/>
                      </a:lnTo>
                      <a:lnTo>
                        <a:pt x="434" y="89"/>
                      </a:lnTo>
                      <a:lnTo>
                        <a:pt x="448" y="107"/>
                      </a:lnTo>
                      <a:lnTo>
                        <a:pt x="460" y="127"/>
                      </a:lnTo>
                      <a:lnTo>
                        <a:pt x="470" y="149"/>
                      </a:lnTo>
                      <a:lnTo>
                        <a:pt x="478" y="171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3"/>
                      </a:lnTo>
                      <a:lnTo>
                        <a:pt x="490" y="243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68">
                  <a:extLst>
                    <a:ext uri="{FF2B5EF4-FFF2-40B4-BE49-F238E27FC236}">
                      <a16:creationId xmlns:a16="http://schemas.microsoft.com/office/drawing/2014/main" id="{D1FCE376-BEDD-0B59-0D25-505D70B183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1833562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7 h 641"/>
                    <a:gd name="T16" fmla="*/ 0 w 843"/>
                    <a:gd name="T17" fmla="*/ 507 h 641"/>
                    <a:gd name="T18" fmla="*/ 0 w 843"/>
                    <a:gd name="T19" fmla="*/ 147 h 641"/>
                    <a:gd name="T20" fmla="*/ 0 w 843"/>
                    <a:gd name="T21" fmla="*/ 133 h 641"/>
                    <a:gd name="T22" fmla="*/ 6 w 843"/>
                    <a:gd name="T23" fmla="*/ 103 h 641"/>
                    <a:gd name="T24" fmla="*/ 18 w 843"/>
                    <a:gd name="T25" fmla="*/ 77 h 641"/>
                    <a:gd name="T26" fmla="*/ 34 w 843"/>
                    <a:gd name="T27" fmla="*/ 53 h 641"/>
                    <a:gd name="T28" fmla="*/ 54 w 843"/>
                    <a:gd name="T29" fmla="*/ 33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3 h 641"/>
                    <a:gd name="T46" fmla="*/ 809 w 843"/>
                    <a:gd name="T47" fmla="*/ 53 h 641"/>
                    <a:gd name="T48" fmla="*/ 825 w 843"/>
                    <a:gd name="T49" fmla="*/ 77 h 641"/>
                    <a:gd name="T50" fmla="*/ 837 w 843"/>
                    <a:gd name="T51" fmla="*/ 103 h 641"/>
                    <a:gd name="T52" fmla="*/ 841 w 843"/>
                    <a:gd name="T53" fmla="*/ 133 h 641"/>
                    <a:gd name="T54" fmla="*/ 843 w 843"/>
                    <a:gd name="T55" fmla="*/ 491 h 641"/>
                    <a:gd name="T56" fmla="*/ 841 w 843"/>
                    <a:gd name="T57" fmla="*/ 507 h 641"/>
                    <a:gd name="T58" fmla="*/ 837 w 843"/>
                    <a:gd name="T59" fmla="*/ 537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7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49"/>
                      </a:lnTo>
                      <a:lnTo>
                        <a:pt x="6" y="537"/>
                      </a:lnTo>
                      <a:lnTo>
                        <a:pt x="2" y="521"/>
                      </a:lnTo>
                      <a:lnTo>
                        <a:pt x="0" y="507"/>
                      </a:lnTo>
                      <a:lnTo>
                        <a:pt x="0" y="49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3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7"/>
                      </a:lnTo>
                      <a:lnTo>
                        <a:pt x="26" y="65"/>
                      </a:lnTo>
                      <a:lnTo>
                        <a:pt x="34" y="53"/>
                      </a:lnTo>
                      <a:lnTo>
                        <a:pt x="44" y="43"/>
                      </a:lnTo>
                      <a:lnTo>
                        <a:pt x="54" y="33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3"/>
                      </a:lnTo>
                      <a:lnTo>
                        <a:pt x="799" y="43"/>
                      </a:lnTo>
                      <a:lnTo>
                        <a:pt x="809" y="53"/>
                      </a:lnTo>
                      <a:lnTo>
                        <a:pt x="817" y="65"/>
                      </a:lnTo>
                      <a:lnTo>
                        <a:pt x="825" y="77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3"/>
                      </a:lnTo>
                      <a:lnTo>
                        <a:pt x="843" y="147"/>
                      </a:lnTo>
                      <a:lnTo>
                        <a:pt x="843" y="491"/>
                      </a:lnTo>
                      <a:lnTo>
                        <a:pt x="843" y="491"/>
                      </a:lnTo>
                      <a:lnTo>
                        <a:pt x="841" y="507"/>
                      </a:lnTo>
                      <a:lnTo>
                        <a:pt x="839" y="521"/>
                      </a:lnTo>
                      <a:lnTo>
                        <a:pt x="837" y="537"/>
                      </a:lnTo>
                      <a:lnTo>
                        <a:pt x="831" y="549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7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" name="Freeform 69">
                  <a:extLst>
                    <a:ext uri="{FF2B5EF4-FFF2-40B4-BE49-F238E27FC236}">
                      <a16:creationId xmlns:a16="http://schemas.microsoft.com/office/drawing/2014/main" id="{1B7B7633-0ECF-B8ED-F30D-B792E220A8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1833562"/>
                  <a:ext cx="2832" cy="1058863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69 h 641"/>
                    <a:gd name="T28" fmla="*/ 6 w 2832"/>
                    <a:gd name="T29" fmla="*/ 53 h 641"/>
                    <a:gd name="T30" fmla="*/ 16 w 2832"/>
                    <a:gd name="T31" fmla="*/ 37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7 h 641"/>
                    <a:gd name="T56" fmla="*/ 2824 w 2832"/>
                    <a:gd name="T57" fmla="*/ 53 h 641"/>
                    <a:gd name="T58" fmla="*/ 2830 w 2832"/>
                    <a:gd name="T59" fmla="*/ 69 h 641"/>
                    <a:gd name="T60" fmla="*/ 2832 w 2832"/>
                    <a:gd name="T61" fmla="*/ 87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69"/>
                      </a:lnTo>
                      <a:lnTo>
                        <a:pt x="6" y="53"/>
                      </a:lnTo>
                      <a:lnTo>
                        <a:pt x="16" y="37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7"/>
                      </a:lnTo>
                      <a:lnTo>
                        <a:pt x="2824" y="53"/>
                      </a:lnTo>
                      <a:lnTo>
                        <a:pt x="2830" y="69"/>
                      </a:lnTo>
                      <a:lnTo>
                        <a:pt x="2832" y="87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70">
                  <a:extLst>
                    <a:ext uri="{FF2B5EF4-FFF2-40B4-BE49-F238E27FC236}">
                      <a16:creationId xmlns:a16="http://schemas.microsoft.com/office/drawing/2014/main" id="{51A1800A-380C-47B8-D852-5ABEAADD71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1820862"/>
                  <a:ext cx="621" cy="982663"/>
                </a:xfrm>
                <a:custGeom>
                  <a:avLst/>
                  <a:gdLst>
                    <a:gd name="T0" fmla="*/ 621 w 621"/>
                    <a:gd name="T1" fmla="*/ 310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3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5 h 619"/>
                    <a:gd name="T14" fmla="*/ 373 w 621"/>
                    <a:gd name="T15" fmla="*/ 613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9 h 619"/>
                    <a:gd name="T26" fmla="*/ 71 w 621"/>
                    <a:gd name="T27" fmla="*/ 505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2 h 619"/>
                    <a:gd name="T34" fmla="*/ 0 w 621"/>
                    <a:gd name="T35" fmla="*/ 310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1 h 619"/>
                    <a:gd name="T44" fmla="*/ 137 w 621"/>
                    <a:gd name="T45" fmla="*/ 53 h 619"/>
                    <a:gd name="T46" fmla="*/ 189 w 621"/>
                    <a:gd name="T47" fmla="*/ 26 h 619"/>
                    <a:gd name="T48" fmla="*/ 247 w 621"/>
                    <a:gd name="T49" fmla="*/ 8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7 h 619"/>
                    <a:gd name="T58" fmla="*/ 507 w 621"/>
                    <a:gd name="T59" fmla="*/ 71 h 619"/>
                    <a:gd name="T60" fmla="*/ 549 w 621"/>
                    <a:gd name="T61" fmla="*/ 113 h 619"/>
                    <a:gd name="T62" fmla="*/ 583 w 621"/>
                    <a:gd name="T63" fmla="*/ 163 h 619"/>
                    <a:gd name="T64" fmla="*/ 607 w 621"/>
                    <a:gd name="T65" fmla="*/ 219 h 619"/>
                    <a:gd name="T66" fmla="*/ 619 w 621"/>
                    <a:gd name="T67" fmla="*/ 278 h 619"/>
                    <a:gd name="T68" fmla="*/ 621 w 621"/>
                    <a:gd name="T69" fmla="*/ 310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0"/>
                      </a:moveTo>
                      <a:lnTo>
                        <a:pt x="621" y="310"/>
                      </a:lnTo>
                      <a:lnTo>
                        <a:pt x="619" y="342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3"/>
                      </a:lnTo>
                      <a:lnTo>
                        <a:pt x="549" y="505"/>
                      </a:lnTo>
                      <a:lnTo>
                        <a:pt x="529" y="527"/>
                      </a:lnTo>
                      <a:lnTo>
                        <a:pt x="507" y="549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5"/>
                      </a:lnTo>
                      <a:lnTo>
                        <a:pt x="403" y="605"/>
                      </a:lnTo>
                      <a:lnTo>
                        <a:pt x="373" y="613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3"/>
                      </a:lnTo>
                      <a:lnTo>
                        <a:pt x="217" y="605"/>
                      </a:lnTo>
                      <a:lnTo>
                        <a:pt x="189" y="595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9"/>
                      </a:lnTo>
                      <a:lnTo>
                        <a:pt x="91" y="527"/>
                      </a:lnTo>
                      <a:lnTo>
                        <a:pt x="71" y="505"/>
                      </a:lnTo>
                      <a:lnTo>
                        <a:pt x="53" y="483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2"/>
                      </a:lnTo>
                      <a:lnTo>
                        <a:pt x="0" y="310"/>
                      </a:lnTo>
                      <a:lnTo>
                        <a:pt x="0" y="310"/>
                      </a:lnTo>
                      <a:lnTo>
                        <a:pt x="2" y="278"/>
                      </a:lnTo>
                      <a:lnTo>
                        <a:pt x="6" y="247"/>
                      </a:lnTo>
                      <a:lnTo>
                        <a:pt x="14" y="219"/>
                      </a:lnTo>
                      <a:lnTo>
                        <a:pt x="24" y="189"/>
                      </a:lnTo>
                      <a:lnTo>
                        <a:pt x="37" y="163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1"/>
                      </a:lnTo>
                      <a:lnTo>
                        <a:pt x="113" y="71"/>
                      </a:lnTo>
                      <a:lnTo>
                        <a:pt x="137" y="53"/>
                      </a:lnTo>
                      <a:lnTo>
                        <a:pt x="163" y="37"/>
                      </a:lnTo>
                      <a:lnTo>
                        <a:pt x="189" y="26"/>
                      </a:lnTo>
                      <a:lnTo>
                        <a:pt x="217" y="14"/>
                      </a:lnTo>
                      <a:lnTo>
                        <a:pt x="247" y="8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8"/>
                      </a:lnTo>
                      <a:lnTo>
                        <a:pt x="403" y="14"/>
                      </a:lnTo>
                      <a:lnTo>
                        <a:pt x="431" y="26"/>
                      </a:lnTo>
                      <a:lnTo>
                        <a:pt x="459" y="37"/>
                      </a:lnTo>
                      <a:lnTo>
                        <a:pt x="483" y="53"/>
                      </a:lnTo>
                      <a:lnTo>
                        <a:pt x="507" y="71"/>
                      </a:lnTo>
                      <a:lnTo>
                        <a:pt x="529" y="91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3"/>
                      </a:lnTo>
                      <a:lnTo>
                        <a:pt x="597" y="189"/>
                      </a:lnTo>
                      <a:lnTo>
                        <a:pt x="607" y="219"/>
                      </a:lnTo>
                      <a:lnTo>
                        <a:pt x="615" y="247"/>
                      </a:lnTo>
                      <a:lnTo>
                        <a:pt x="619" y="278"/>
                      </a:lnTo>
                      <a:lnTo>
                        <a:pt x="621" y="310"/>
                      </a:lnTo>
                      <a:lnTo>
                        <a:pt x="621" y="310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71">
                  <a:extLst>
                    <a:ext uri="{FF2B5EF4-FFF2-40B4-BE49-F238E27FC236}">
                      <a16:creationId xmlns:a16="http://schemas.microsoft.com/office/drawing/2014/main" id="{2FEE11F4-4500-E97F-3016-903C98F1A4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1924050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9 h 488"/>
                    <a:gd name="T6" fmla="*/ 448 w 490"/>
                    <a:gd name="T7" fmla="*/ 381 h 488"/>
                    <a:gd name="T8" fmla="*/ 418 w 490"/>
                    <a:gd name="T9" fmla="*/ 416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4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9 h 488"/>
                    <a:gd name="T28" fmla="*/ 30 w 490"/>
                    <a:gd name="T29" fmla="*/ 361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5 h 488"/>
                    <a:gd name="T38" fmla="*/ 20 w 490"/>
                    <a:gd name="T39" fmla="*/ 150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8 h 488"/>
                    <a:gd name="T64" fmla="*/ 478 w 490"/>
                    <a:gd name="T65" fmla="*/ 172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9"/>
                      </a:lnTo>
                      <a:lnTo>
                        <a:pt x="460" y="361"/>
                      </a:lnTo>
                      <a:lnTo>
                        <a:pt x="448" y="381"/>
                      </a:lnTo>
                      <a:lnTo>
                        <a:pt x="434" y="399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4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4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9"/>
                      </a:lnTo>
                      <a:lnTo>
                        <a:pt x="42" y="381"/>
                      </a:lnTo>
                      <a:lnTo>
                        <a:pt x="30" y="361"/>
                      </a:lnTo>
                      <a:lnTo>
                        <a:pt x="20" y="339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2"/>
                      </a:lnTo>
                      <a:lnTo>
                        <a:pt x="20" y="150"/>
                      </a:lnTo>
                      <a:lnTo>
                        <a:pt x="30" y="128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8"/>
                      </a:lnTo>
                      <a:lnTo>
                        <a:pt x="470" y="150"/>
                      </a:lnTo>
                      <a:lnTo>
                        <a:pt x="478" y="172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72">
                  <a:extLst>
                    <a:ext uri="{FF2B5EF4-FFF2-40B4-BE49-F238E27FC236}">
                      <a16:creationId xmlns:a16="http://schemas.microsoft.com/office/drawing/2014/main" id="{7B2071AA-3CCA-7877-D5B2-F01232A56B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2960687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39 h 641"/>
                    <a:gd name="T4" fmla="*/ 104 w 843"/>
                    <a:gd name="T5" fmla="*/ 633 h 641"/>
                    <a:gd name="T6" fmla="*/ 78 w 843"/>
                    <a:gd name="T7" fmla="*/ 623 h 641"/>
                    <a:gd name="T8" fmla="*/ 54 w 843"/>
                    <a:gd name="T9" fmla="*/ 608 h 641"/>
                    <a:gd name="T10" fmla="*/ 34 w 843"/>
                    <a:gd name="T11" fmla="*/ 588 h 641"/>
                    <a:gd name="T12" fmla="*/ 18 w 843"/>
                    <a:gd name="T13" fmla="*/ 564 h 641"/>
                    <a:gd name="T14" fmla="*/ 6 w 843"/>
                    <a:gd name="T15" fmla="*/ 536 h 641"/>
                    <a:gd name="T16" fmla="*/ 0 w 843"/>
                    <a:gd name="T17" fmla="*/ 508 h 641"/>
                    <a:gd name="T18" fmla="*/ 0 w 843"/>
                    <a:gd name="T19" fmla="*/ 148 h 641"/>
                    <a:gd name="T20" fmla="*/ 0 w 843"/>
                    <a:gd name="T21" fmla="*/ 134 h 641"/>
                    <a:gd name="T22" fmla="*/ 6 w 843"/>
                    <a:gd name="T23" fmla="*/ 104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4 h 641"/>
                    <a:gd name="T52" fmla="*/ 841 w 843"/>
                    <a:gd name="T53" fmla="*/ 134 h 641"/>
                    <a:gd name="T54" fmla="*/ 843 w 843"/>
                    <a:gd name="T55" fmla="*/ 492 h 641"/>
                    <a:gd name="T56" fmla="*/ 841 w 843"/>
                    <a:gd name="T57" fmla="*/ 508 h 641"/>
                    <a:gd name="T58" fmla="*/ 837 w 843"/>
                    <a:gd name="T59" fmla="*/ 536 h 641"/>
                    <a:gd name="T60" fmla="*/ 825 w 843"/>
                    <a:gd name="T61" fmla="*/ 564 h 641"/>
                    <a:gd name="T62" fmla="*/ 809 w 843"/>
                    <a:gd name="T63" fmla="*/ 588 h 641"/>
                    <a:gd name="T64" fmla="*/ 789 w 843"/>
                    <a:gd name="T65" fmla="*/ 608 h 641"/>
                    <a:gd name="T66" fmla="*/ 765 w 843"/>
                    <a:gd name="T67" fmla="*/ 623 h 641"/>
                    <a:gd name="T68" fmla="*/ 737 w 843"/>
                    <a:gd name="T69" fmla="*/ 633 h 641"/>
                    <a:gd name="T70" fmla="*/ 709 w 843"/>
                    <a:gd name="T71" fmla="*/ 639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39"/>
                      </a:lnTo>
                      <a:lnTo>
                        <a:pt x="118" y="637"/>
                      </a:lnTo>
                      <a:lnTo>
                        <a:pt x="104" y="633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8"/>
                      </a:lnTo>
                      <a:lnTo>
                        <a:pt x="44" y="598"/>
                      </a:lnTo>
                      <a:lnTo>
                        <a:pt x="34" y="588"/>
                      </a:lnTo>
                      <a:lnTo>
                        <a:pt x="26" y="576"/>
                      </a:lnTo>
                      <a:lnTo>
                        <a:pt x="18" y="564"/>
                      </a:lnTo>
                      <a:lnTo>
                        <a:pt x="12" y="550"/>
                      </a:lnTo>
                      <a:lnTo>
                        <a:pt x="6" y="536"/>
                      </a:lnTo>
                      <a:lnTo>
                        <a:pt x="2" y="522"/>
                      </a:lnTo>
                      <a:lnTo>
                        <a:pt x="0" y="508"/>
                      </a:lnTo>
                      <a:lnTo>
                        <a:pt x="0" y="492"/>
                      </a:lnTo>
                      <a:lnTo>
                        <a:pt x="0" y="148"/>
                      </a:lnTo>
                      <a:lnTo>
                        <a:pt x="0" y="148"/>
                      </a:lnTo>
                      <a:lnTo>
                        <a:pt x="0" y="134"/>
                      </a:lnTo>
                      <a:lnTo>
                        <a:pt x="2" y="118"/>
                      </a:lnTo>
                      <a:lnTo>
                        <a:pt x="6" y="104"/>
                      </a:lnTo>
                      <a:lnTo>
                        <a:pt x="12" y="90"/>
                      </a:lnTo>
                      <a:lnTo>
                        <a:pt x="18" y="78"/>
                      </a:lnTo>
                      <a:lnTo>
                        <a:pt x="26" y="66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6"/>
                      </a:lnTo>
                      <a:lnTo>
                        <a:pt x="825" y="78"/>
                      </a:lnTo>
                      <a:lnTo>
                        <a:pt x="831" y="90"/>
                      </a:lnTo>
                      <a:lnTo>
                        <a:pt x="837" y="104"/>
                      </a:lnTo>
                      <a:lnTo>
                        <a:pt x="839" y="118"/>
                      </a:lnTo>
                      <a:lnTo>
                        <a:pt x="841" y="134"/>
                      </a:lnTo>
                      <a:lnTo>
                        <a:pt x="843" y="148"/>
                      </a:lnTo>
                      <a:lnTo>
                        <a:pt x="843" y="492"/>
                      </a:lnTo>
                      <a:lnTo>
                        <a:pt x="843" y="492"/>
                      </a:lnTo>
                      <a:lnTo>
                        <a:pt x="841" y="508"/>
                      </a:lnTo>
                      <a:lnTo>
                        <a:pt x="839" y="522"/>
                      </a:lnTo>
                      <a:lnTo>
                        <a:pt x="837" y="536"/>
                      </a:lnTo>
                      <a:lnTo>
                        <a:pt x="831" y="550"/>
                      </a:lnTo>
                      <a:lnTo>
                        <a:pt x="825" y="564"/>
                      </a:lnTo>
                      <a:lnTo>
                        <a:pt x="817" y="576"/>
                      </a:lnTo>
                      <a:lnTo>
                        <a:pt x="809" y="588"/>
                      </a:lnTo>
                      <a:lnTo>
                        <a:pt x="799" y="598"/>
                      </a:lnTo>
                      <a:lnTo>
                        <a:pt x="789" y="608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3"/>
                      </a:lnTo>
                      <a:lnTo>
                        <a:pt x="723" y="637"/>
                      </a:lnTo>
                      <a:lnTo>
                        <a:pt x="709" y="639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73">
                  <a:extLst>
                    <a:ext uri="{FF2B5EF4-FFF2-40B4-BE49-F238E27FC236}">
                      <a16:creationId xmlns:a16="http://schemas.microsoft.com/office/drawing/2014/main" id="{5E0DE43F-CBA3-D46D-9E83-1DBEDF5422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2960687"/>
                  <a:ext cx="2832" cy="1046163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2 h 641"/>
                    <a:gd name="T16" fmla="*/ 6 w 2832"/>
                    <a:gd name="T17" fmla="*/ 588 h 641"/>
                    <a:gd name="T18" fmla="*/ 2 w 2832"/>
                    <a:gd name="T19" fmla="*/ 570 h 641"/>
                    <a:gd name="T20" fmla="*/ 0 w 2832"/>
                    <a:gd name="T21" fmla="*/ 554 h 641"/>
                    <a:gd name="T22" fmla="*/ 0 w 2832"/>
                    <a:gd name="T23" fmla="*/ 88 h 641"/>
                    <a:gd name="T24" fmla="*/ 0 w 2832"/>
                    <a:gd name="T25" fmla="*/ 88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8 h 641"/>
                    <a:gd name="T62" fmla="*/ 2832 w 2832"/>
                    <a:gd name="T63" fmla="*/ 554 h 641"/>
                    <a:gd name="T64" fmla="*/ 2832 w 2832"/>
                    <a:gd name="T65" fmla="*/ 554 h 641"/>
                    <a:gd name="T66" fmla="*/ 2830 w 2832"/>
                    <a:gd name="T67" fmla="*/ 570 h 641"/>
                    <a:gd name="T68" fmla="*/ 2824 w 2832"/>
                    <a:gd name="T69" fmla="*/ 588 h 641"/>
                    <a:gd name="T70" fmla="*/ 2816 w 2832"/>
                    <a:gd name="T71" fmla="*/ 602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2"/>
                      </a:lnTo>
                      <a:lnTo>
                        <a:pt x="6" y="588"/>
                      </a:lnTo>
                      <a:lnTo>
                        <a:pt x="2" y="570"/>
                      </a:lnTo>
                      <a:lnTo>
                        <a:pt x="0" y="554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8"/>
                      </a:lnTo>
                      <a:lnTo>
                        <a:pt x="2832" y="554"/>
                      </a:lnTo>
                      <a:lnTo>
                        <a:pt x="2832" y="554"/>
                      </a:lnTo>
                      <a:lnTo>
                        <a:pt x="2830" y="570"/>
                      </a:lnTo>
                      <a:lnTo>
                        <a:pt x="2824" y="588"/>
                      </a:lnTo>
                      <a:lnTo>
                        <a:pt x="2816" y="602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74">
                  <a:extLst>
                    <a:ext uri="{FF2B5EF4-FFF2-40B4-BE49-F238E27FC236}">
                      <a16:creationId xmlns:a16="http://schemas.microsoft.com/office/drawing/2014/main" id="{68FE9FC5-C2BD-A09E-AA64-497ADEDA31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2947987"/>
                  <a:ext cx="621" cy="982663"/>
                </a:xfrm>
                <a:custGeom>
                  <a:avLst/>
                  <a:gdLst>
                    <a:gd name="T0" fmla="*/ 621 w 621"/>
                    <a:gd name="T1" fmla="*/ 311 h 619"/>
                    <a:gd name="T2" fmla="*/ 615 w 621"/>
                    <a:gd name="T3" fmla="*/ 373 h 619"/>
                    <a:gd name="T4" fmla="*/ 597 w 621"/>
                    <a:gd name="T5" fmla="*/ 430 h 619"/>
                    <a:gd name="T6" fmla="*/ 567 w 621"/>
                    <a:gd name="T7" fmla="*/ 482 h 619"/>
                    <a:gd name="T8" fmla="*/ 529 w 621"/>
                    <a:gd name="T9" fmla="*/ 528 h 619"/>
                    <a:gd name="T10" fmla="*/ 483 w 621"/>
                    <a:gd name="T11" fmla="*/ 566 h 619"/>
                    <a:gd name="T12" fmla="*/ 431 w 621"/>
                    <a:gd name="T13" fmla="*/ 596 h 619"/>
                    <a:gd name="T14" fmla="*/ 373 w 621"/>
                    <a:gd name="T15" fmla="*/ 614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6 h 619"/>
                    <a:gd name="T22" fmla="*/ 163 w 621"/>
                    <a:gd name="T23" fmla="*/ 582 h 619"/>
                    <a:gd name="T24" fmla="*/ 113 w 621"/>
                    <a:gd name="T25" fmla="*/ 548 h 619"/>
                    <a:gd name="T26" fmla="*/ 71 w 621"/>
                    <a:gd name="T27" fmla="*/ 506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1 h 619"/>
                    <a:gd name="T34" fmla="*/ 0 w 621"/>
                    <a:gd name="T35" fmla="*/ 311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8 h 619"/>
                    <a:gd name="T42" fmla="*/ 91 w 621"/>
                    <a:gd name="T43" fmla="*/ 92 h 619"/>
                    <a:gd name="T44" fmla="*/ 137 w 621"/>
                    <a:gd name="T45" fmla="*/ 54 h 619"/>
                    <a:gd name="T46" fmla="*/ 189 w 621"/>
                    <a:gd name="T47" fmla="*/ 24 h 619"/>
                    <a:gd name="T48" fmla="*/ 247 w 621"/>
                    <a:gd name="T49" fmla="*/ 6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2 h 619"/>
                    <a:gd name="T60" fmla="*/ 549 w 621"/>
                    <a:gd name="T61" fmla="*/ 114 h 619"/>
                    <a:gd name="T62" fmla="*/ 583 w 621"/>
                    <a:gd name="T63" fmla="*/ 164 h 619"/>
                    <a:gd name="T64" fmla="*/ 607 w 621"/>
                    <a:gd name="T65" fmla="*/ 217 h 619"/>
                    <a:gd name="T66" fmla="*/ 619 w 621"/>
                    <a:gd name="T67" fmla="*/ 279 h 619"/>
                    <a:gd name="T68" fmla="*/ 621 w 621"/>
                    <a:gd name="T69" fmla="*/ 311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1"/>
                      </a:moveTo>
                      <a:lnTo>
                        <a:pt x="621" y="311"/>
                      </a:lnTo>
                      <a:lnTo>
                        <a:pt x="619" y="341"/>
                      </a:lnTo>
                      <a:lnTo>
                        <a:pt x="615" y="373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8"/>
                      </a:lnTo>
                      <a:lnTo>
                        <a:pt x="507" y="548"/>
                      </a:lnTo>
                      <a:lnTo>
                        <a:pt x="483" y="566"/>
                      </a:lnTo>
                      <a:lnTo>
                        <a:pt x="459" y="582"/>
                      </a:lnTo>
                      <a:lnTo>
                        <a:pt x="431" y="596"/>
                      </a:lnTo>
                      <a:lnTo>
                        <a:pt x="403" y="606"/>
                      </a:lnTo>
                      <a:lnTo>
                        <a:pt x="373" y="614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4"/>
                      </a:lnTo>
                      <a:lnTo>
                        <a:pt x="217" y="606"/>
                      </a:lnTo>
                      <a:lnTo>
                        <a:pt x="189" y="596"/>
                      </a:lnTo>
                      <a:lnTo>
                        <a:pt x="163" y="582"/>
                      </a:lnTo>
                      <a:lnTo>
                        <a:pt x="137" y="566"/>
                      </a:lnTo>
                      <a:lnTo>
                        <a:pt x="113" y="548"/>
                      </a:lnTo>
                      <a:lnTo>
                        <a:pt x="91" y="528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3"/>
                      </a:lnTo>
                      <a:lnTo>
                        <a:pt x="2" y="341"/>
                      </a:lnTo>
                      <a:lnTo>
                        <a:pt x="0" y="311"/>
                      </a:lnTo>
                      <a:lnTo>
                        <a:pt x="0" y="311"/>
                      </a:lnTo>
                      <a:lnTo>
                        <a:pt x="2" y="279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9"/>
                      </a:lnTo>
                      <a:lnTo>
                        <a:pt x="37" y="164"/>
                      </a:lnTo>
                      <a:lnTo>
                        <a:pt x="53" y="138"/>
                      </a:lnTo>
                      <a:lnTo>
                        <a:pt x="71" y="114"/>
                      </a:lnTo>
                      <a:lnTo>
                        <a:pt x="91" y="92"/>
                      </a:lnTo>
                      <a:lnTo>
                        <a:pt x="113" y="72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2"/>
                      </a:lnTo>
                      <a:lnTo>
                        <a:pt x="529" y="92"/>
                      </a:lnTo>
                      <a:lnTo>
                        <a:pt x="549" y="114"/>
                      </a:lnTo>
                      <a:lnTo>
                        <a:pt x="567" y="138"/>
                      </a:lnTo>
                      <a:lnTo>
                        <a:pt x="583" y="164"/>
                      </a:lnTo>
                      <a:lnTo>
                        <a:pt x="597" y="189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9"/>
                      </a:lnTo>
                      <a:lnTo>
                        <a:pt x="621" y="311"/>
                      </a:lnTo>
                      <a:lnTo>
                        <a:pt x="621" y="311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75">
                  <a:extLst>
                    <a:ext uri="{FF2B5EF4-FFF2-40B4-BE49-F238E27FC236}">
                      <a16:creationId xmlns:a16="http://schemas.microsoft.com/office/drawing/2014/main" id="{7C4194CD-A0F2-1391-2F0D-6602102A8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3052762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8 h 488"/>
                    <a:gd name="T6" fmla="*/ 448 w 490"/>
                    <a:gd name="T7" fmla="*/ 380 h 488"/>
                    <a:gd name="T8" fmla="*/ 418 w 490"/>
                    <a:gd name="T9" fmla="*/ 416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2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8 h 488"/>
                    <a:gd name="T28" fmla="*/ 30 w 490"/>
                    <a:gd name="T29" fmla="*/ 360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5 h 488"/>
                    <a:gd name="T38" fmla="*/ 20 w 490"/>
                    <a:gd name="T39" fmla="*/ 149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7 h 488"/>
                    <a:gd name="T64" fmla="*/ 478 w 490"/>
                    <a:gd name="T65" fmla="*/ 171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8"/>
                      </a:lnTo>
                      <a:lnTo>
                        <a:pt x="460" y="360"/>
                      </a:lnTo>
                      <a:lnTo>
                        <a:pt x="448" y="380"/>
                      </a:lnTo>
                      <a:lnTo>
                        <a:pt x="434" y="398"/>
                      </a:lnTo>
                      <a:lnTo>
                        <a:pt x="418" y="416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2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2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6"/>
                      </a:lnTo>
                      <a:lnTo>
                        <a:pt x="56" y="398"/>
                      </a:lnTo>
                      <a:lnTo>
                        <a:pt x="42" y="380"/>
                      </a:lnTo>
                      <a:lnTo>
                        <a:pt x="30" y="360"/>
                      </a:lnTo>
                      <a:lnTo>
                        <a:pt x="20" y="338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5"/>
                      </a:lnTo>
                      <a:lnTo>
                        <a:pt x="12" y="171"/>
                      </a:lnTo>
                      <a:lnTo>
                        <a:pt x="20" y="149"/>
                      </a:lnTo>
                      <a:lnTo>
                        <a:pt x="30" y="127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7"/>
                      </a:lnTo>
                      <a:lnTo>
                        <a:pt x="470" y="149"/>
                      </a:lnTo>
                      <a:lnTo>
                        <a:pt x="478" y="171"/>
                      </a:lnTo>
                      <a:lnTo>
                        <a:pt x="484" y="195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76">
                  <a:extLst>
                    <a:ext uri="{FF2B5EF4-FFF2-40B4-BE49-F238E27FC236}">
                      <a16:creationId xmlns:a16="http://schemas.microsoft.com/office/drawing/2014/main" id="{F13D800E-136B-49BE-CF06-2CED566D07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5205412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7 h 641"/>
                    <a:gd name="T16" fmla="*/ 0 w 843"/>
                    <a:gd name="T17" fmla="*/ 507 h 641"/>
                    <a:gd name="T18" fmla="*/ 0 w 843"/>
                    <a:gd name="T19" fmla="*/ 147 h 641"/>
                    <a:gd name="T20" fmla="*/ 0 w 843"/>
                    <a:gd name="T21" fmla="*/ 133 h 641"/>
                    <a:gd name="T22" fmla="*/ 6 w 843"/>
                    <a:gd name="T23" fmla="*/ 103 h 641"/>
                    <a:gd name="T24" fmla="*/ 18 w 843"/>
                    <a:gd name="T25" fmla="*/ 77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7 h 641"/>
                    <a:gd name="T50" fmla="*/ 837 w 843"/>
                    <a:gd name="T51" fmla="*/ 103 h 641"/>
                    <a:gd name="T52" fmla="*/ 841 w 843"/>
                    <a:gd name="T53" fmla="*/ 133 h 641"/>
                    <a:gd name="T54" fmla="*/ 843 w 843"/>
                    <a:gd name="T55" fmla="*/ 491 h 641"/>
                    <a:gd name="T56" fmla="*/ 841 w 843"/>
                    <a:gd name="T57" fmla="*/ 507 h 641"/>
                    <a:gd name="T58" fmla="*/ 837 w 843"/>
                    <a:gd name="T59" fmla="*/ 537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7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49"/>
                      </a:lnTo>
                      <a:lnTo>
                        <a:pt x="6" y="537"/>
                      </a:lnTo>
                      <a:lnTo>
                        <a:pt x="2" y="521"/>
                      </a:lnTo>
                      <a:lnTo>
                        <a:pt x="0" y="507"/>
                      </a:lnTo>
                      <a:lnTo>
                        <a:pt x="0" y="49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0" y="133"/>
                      </a:lnTo>
                      <a:lnTo>
                        <a:pt x="2" y="117"/>
                      </a:lnTo>
                      <a:lnTo>
                        <a:pt x="6" y="103"/>
                      </a:lnTo>
                      <a:lnTo>
                        <a:pt x="12" y="89"/>
                      </a:lnTo>
                      <a:lnTo>
                        <a:pt x="18" y="77"/>
                      </a:lnTo>
                      <a:lnTo>
                        <a:pt x="26" y="65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2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2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5"/>
                      </a:lnTo>
                      <a:lnTo>
                        <a:pt x="825" y="77"/>
                      </a:lnTo>
                      <a:lnTo>
                        <a:pt x="831" y="89"/>
                      </a:lnTo>
                      <a:lnTo>
                        <a:pt x="837" y="103"/>
                      </a:lnTo>
                      <a:lnTo>
                        <a:pt x="839" y="117"/>
                      </a:lnTo>
                      <a:lnTo>
                        <a:pt x="841" y="133"/>
                      </a:lnTo>
                      <a:lnTo>
                        <a:pt x="843" y="147"/>
                      </a:lnTo>
                      <a:lnTo>
                        <a:pt x="843" y="491"/>
                      </a:lnTo>
                      <a:lnTo>
                        <a:pt x="843" y="491"/>
                      </a:lnTo>
                      <a:lnTo>
                        <a:pt x="841" y="507"/>
                      </a:lnTo>
                      <a:lnTo>
                        <a:pt x="839" y="521"/>
                      </a:lnTo>
                      <a:lnTo>
                        <a:pt x="837" y="537"/>
                      </a:lnTo>
                      <a:lnTo>
                        <a:pt x="831" y="549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7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2" name="Freeform 77">
                  <a:extLst>
                    <a:ext uri="{FF2B5EF4-FFF2-40B4-BE49-F238E27FC236}">
                      <a16:creationId xmlns:a16="http://schemas.microsoft.com/office/drawing/2014/main" id="{BC6EF843-FE43-0F11-15C7-53581DA449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5205412"/>
                  <a:ext cx="2832" cy="101758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3 h 641"/>
                    <a:gd name="T10" fmla="*/ 40 w 2832"/>
                    <a:gd name="T11" fmla="*/ 625 h 641"/>
                    <a:gd name="T12" fmla="*/ 26 w 2832"/>
                    <a:gd name="T13" fmla="*/ 615 h 641"/>
                    <a:gd name="T14" fmla="*/ 16 w 2832"/>
                    <a:gd name="T15" fmla="*/ 601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7 h 641"/>
                    <a:gd name="T24" fmla="*/ 0 w 2832"/>
                    <a:gd name="T25" fmla="*/ 87 h 641"/>
                    <a:gd name="T26" fmla="*/ 2 w 2832"/>
                    <a:gd name="T27" fmla="*/ 69 h 641"/>
                    <a:gd name="T28" fmla="*/ 6 w 2832"/>
                    <a:gd name="T29" fmla="*/ 54 h 641"/>
                    <a:gd name="T30" fmla="*/ 16 w 2832"/>
                    <a:gd name="T31" fmla="*/ 38 h 641"/>
                    <a:gd name="T32" fmla="*/ 26 w 2832"/>
                    <a:gd name="T33" fmla="*/ 26 h 641"/>
                    <a:gd name="T34" fmla="*/ 40 w 2832"/>
                    <a:gd name="T35" fmla="*/ 14 h 641"/>
                    <a:gd name="T36" fmla="*/ 54 w 2832"/>
                    <a:gd name="T37" fmla="*/ 6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6 h 641"/>
                    <a:gd name="T50" fmla="*/ 2792 w 2832"/>
                    <a:gd name="T51" fmla="*/ 14 h 641"/>
                    <a:gd name="T52" fmla="*/ 2806 w 2832"/>
                    <a:gd name="T53" fmla="*/ 26 h 641"/>
                    <a:gd name="T54" fmla="*/ 2816 w 2832"/>
                    <a:gd name="T55" fmla="*/ 38 h 641"/>
                    <a:gd name="T56" fmla="*/ 2824 w 2832"/>
                    <a:gd name="T57" fmla="*/ 54 h 641"/>
                    <a:gd name="T58" fmla="*/ 2830 w 2832"/>
                    <a:gd name="T59" fmla="*/ 69 h 641"/>
                    <a:gd name="T60" fmla="*/ 2832 w 2832"/>
                    <a:gd name="T61" fmla="*/ 87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1 h 641"/>
                    <a:gd name="T72" fmla="*/ 2806 w 2832"/>
                    <a:gd name="T73" fmla="*/ 615 h 641"/>
                    <a:gd name="T74" fmla="*/ 2792 w 2832"/>
                    <a:gd name="T75" fmla="*/ 625 h 641"/>
                    <a:gd name="T76" fmla="*/ 2778 w 2832"/>
                    <a:gd name="T77" fmla="*/ 633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3"/>
                      </a:lnTo>
                      <a:lnTo>
                        <a:pt x="40" y="625"/>
                      </a:lnTo>
                      <a:lnTo>
                        <a:pt x="26" y="615"/>
                      </a:lnTo>
                      <a:lnTo>
                        <a:pt x="16" y="601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2" y="69"/>
                      </a:lnTo>
                      <a:lnTo>
                        <a:pt x="6" y="54"/>
                      </a:lnTo>
                      <a:lnTo>
                        <a:pt x="16" y="38"/>
                      </a:lnTo>
                      <a:lnTo>
                        <a:pt x="26" y="26"/>
                      </a:lnTo>
                      <a:lnTo>
                        <a:pt x="40" y="14"/>
                      </a:lnTo>
                      <a:lnTo>
                        <a:pt x="54" y="6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6"/>
                      </a:lnTo>
                      <a:lnTo>
                        <a:pt x="2792" y="14"/>
                      </a:lnTo>
                      <a:lnTo>
                        <a:pt x="2806" y="26"/>
                      </a:lnTo>
                      <a:lnTo>
                        <a:pt x="2816" y="38"/>
                      </a:lnTo>
                      <a:lnTo>
                        <a:pt x="2824" y="54"/>
                      </a:lnTo>
                      <a:lnTo>
                        <a:pt x="2830" y="69"/>
                      </a:lnTo>
                      <a:lnTo>
                        <a:pt x="2832" y="87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1"/>
                      </a:lnTo>
                      <a:lnTo>
                        <a:pt x="2806" y="615"/>
                      </a:lnTo>
                      <a:lnTo>
                        <a:pt x="2792" y="625"/>
                      </a:lnTo>
                      <a:lnTo>
                        <a:pt x="2778" y="633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3" name="Freeform 78">
                  <a:extLst>
                    <a:ext uri="{FF2B5EF4-FFF2-40B4-BE49-F238E27FC236}">
                      <a16:creationId xmlns:a16="http://schemas.microsoft.com/office/drawing/2014/main" id="{E6926489-181A-ECEF-B9DD-52467B3EF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5192712"/>
                  <a:ext cx="621" cy="982663"/>
                </a:xfrm>
                <a:custGeom>
                  <a:avLst/>
                  <a:gdLst>
                    <a:gd name="T0" fmla="*/ 621 w 621"/>
                    <a:gd name="T1" fmla="*/ 310 h 619"/>
                    <a:gd name="T2" fmla="*/ 615 w 621"/>
                    <a:gd name="T3" fmla="*/ 372 h 619"/>
                    <a:gd name="T4" fmla="*/ 597 w 621"/>
                    <a:gd name="T5" fmla="*/ 430 h 619"/>
                    <a:gd name="T6" fmla="*/ 567 w 621"/>
                    <a:gd name="T7" fmla="*/ 484 h 619"/>
                    <a:gd name="T8" fmla="*/ 529 w 621"/>
                    <a:gd name="T9" fmla="*/ 527 h 619"/>
                    <a:gd name="T10" fmla="*/ 483 w 621"/>
                    <a:gd name="T11" fmla="*/ 565 h 619"/>
                    <a:gd name="T12" fmla="*/ 431 w 621"/>
                    <a:gd name="T13" fmla="*/ 595 h 619"/>
                    <a:gd name="T14" fmla="*/ 373 w 621"/>
                    <a:gd name="T15" fmla="*/ 613 h 619"/>
                    <a:gd name="T16" fmla="*/ 311 w 621"/>
                    <a:gd name="T17" fmla="*/ 619 h 619"/>
                    <a:gd name="T18" fmla="*/ 279 w 621"/>
                    <a:gd name="T19" fmla="*/ 617 h 619"/>
                    <a:gd name="T20" fmla="*/ 217 w 621"/>
                    <a:gd name="T21" fmla="*/ 605 h 619"/>
                    <a:gd name="T22" fmla="*/ 163 w 621"/>
                    <a:gd name="T23" fmla="*/ 581 h 619"/>
                    <a:gd name="T24" fmla="*/ 113 w 621"/>
                    <a:gd name="T25" fmla="*/ 549 h 619"/>
                    <a:gd name="T26" fmla="*/ 71 w 621"/>
                    <a:gd name="T27" fmla="*/ 505 h 619"/>
                    <a:gd name="T28" fmla="*/ 37 w 621"/>
                    <a:gd name="T29" fmla="*/ 458 h 619"/>
                    <a:gd name="T30" fmla="*/ 14 w 621"/>
                    <a:gd name="T31" fmla="*/ 402 h 619"/>
                    <a:gd name="T32" fmla="*/ 2 w 621"/>
                    <a:gd name="T33" fmla="*/ 342 h 619"/>
                    <a:gd name="T34" fmla="*/ 0 w 621"/>
                    <a:gd name="T35" fmla="*/ 310 h 619"/>
                    <a:gd name="T36" fmla="*/ 6 w 621"/>
                    <a:gd name="T37" fmla="*/ 247 h 619"/>
                    <a:gd name="T38" fmla="*/ 24 w 621"/>
                    <a:gd name="T39" fmla="*/ 189 h 619"/>
                    <a:gd name="T40" fmla="*/ 53 w 621"/>
                    <a:gd name="T41" fmla="*/ 137 h 619"/>
                    <a:gd name="T42" fmla="*/ 91 w 621"/>
                    <a:gd name="T43" fmla="*/ 91 h 619"/>
                    <a:gd name="T44" fmla="*/ 137 w 621"/>
                    <a:gd name="T45" fmla="*/ 54 h 619"/>
                    <a:gd name="T46" fmla="*/ 189 w 621"/>
                    <a:gd name="T47" fmla="*/ 26 h 619"/>
                    <a:gd name="T48" fmla="*/ 247 w 621"/>
                    <a:gd name="T49" fmla="*/ 8 h 619"/>
                    <a:gd name="T50" fmla="*/ 311 w 621"/>
                    <a:gd name="T51" fmla="*/ 0 h 619"/>
                    <a:gd name="T52" fmla="*/ 341 w 621"/>
                    <a:gd name="T53" fmla="*/ 2 h 619"/>
                    <a:gd name="T54" fmla="*/ 403 w 621"/>
                    <a:gd name="T55" fmla="*/ 14 h 619"/>
                    <a:gd name="T56" fmla="*/ 459 w 621"/>
                    <a:gd name="T57" fmla="*/ 38 h 619"/>
                    <a:gd name="T58" fmla="*/ 507 w 621"/>
                    <a:gd name="T59" fmla="*/ 71 h 619"/>
                    <a:gd name="T60" fmla="*/ 549 w 621"/>
                    <a:gd name="T61" fmla="*/ 113 h 619"/>
                    <a:gd name="T62" fmla="*/ 583 w 621"/>
                    <a:gd name="T63" fmla="*/ 163 h 619"/>
                    <a:gd name="T64" fmla="*/ 607 w 621"/>
                    <a:gd name="T65" fmla="*/ 219 h 619"/>
                    <a:gd name="T66" fmla="*/ 619 w 621"/>
                    <a:gd name="T67" fmla="*/ 278 h 619"/>
                    <a:gd name="T68" fmla="*/ 621 w 621"/>
                    <a:gd name="T69" fmla="*/ 310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9">
                      <a:moveTo>
                        <a:pt x="621" y="310"/>
                      </a:moveTo>
                      <a:lnTo>
                        <a:pt x="621" y="310"/>
                      </a:lnTo>
                      <a:lnTo>
                        <a:pt x="619" y="342"/>
                      </a:lnTo>
                      <a:lnTo>
                        <a:pt x="615" y="372"/>
                      </a:lnTo>
                      <a:lnTo>
                        <a:pt x="607" y="402"/>
                      </a:lnTo>
                      <a:lnTo>
                        <a:pt x="597" y="430"/>
                      </a:lnTo>
                      <a:lnTo>
                        <a:pt x="583" y="458"/>
                      </a:lnTo>
                      <a:lnTo>
                        <a:pt x="567" y="484"/>
                      </a:lnTo>
                      <a:lnTo>
                        <a:pt x="549" y="505"/>
                      </a:lnTo>
                      <a:lnTo>
                        <a:pt x="529" y="527"/>
                      </a:lnTo>
                      <a:lnTo>
                        <a:pt x="507" y="549"/>
                      </a:lnTo>
                      <a:lnTo>
                        <a:pt x="483" y="565"/>
                      </a:lnTo>
                      <a:lnTo>
                        <a:pt x="459" y="581"/>
                      </a:lnTo>
                      <a:lnTo>
                        <a:pt x="431" y="595"/>
                      </a:lnTo>
                      <a:lnTo>
                        <a:pt x="403" y="605"/>
                      </a:lnTo>
                      <a:lnTo>
                        <a:pt x="373" y="613"/>
                      </a:lnTo>
                      <a:lnTo>
                        <a:pt x="341" y="617"/>
                      </a:lnTo>
                      <a:lnTo>
                        <a:pt x="311" y="619"/>
                      </a:lnTo>
                      <a:lnTo>
                        <a:pt x="311" y="619"/>
                      </a:lnTo>
                      <a:lnTo>
                        <a:pt x="279" y="617"/>
                      </a:lnTo>
                      <a:lnTo>
                        <a:pt x="247" y="613"/>
                      </a:lnTo>
                      <a:lnTo>
                        <a:pt x="217" y="605"/>
                      </a:lnTo>
                      <a:lnTo>
                        <a:pt x="189" y="595"/>
                      </a:lnTo>
                      <a:lnTo>
                        <a:pt x="163" y="581"/>
                      </a:lnTo>
                      <a:lnTo>
                        <a:pt x="137" y="565"/>
                      </a:lnTo>
                      <a:lnTo>
                        <a:pt x="113" y="549"/>
                      </a:lnTo>
                      <a:lnTo>
                        <a:pt x="91" y="527"/>
                      </a:lnTo>
                      <a:lnTo>
                        <a:pt x="71" y="505"/>
                      </a:lnTo>
                      <a:lnTo>
                        <a:pt x="53" y="484"/>
                      </a:lnTo>
                      <a:lnTo>
                        <a:pt x="37" y="458"/>
                      </a:lnTo>
                      <a:lnTo>
                        <a:pt x="24" y="430"/>
                      </a:lnTo>
                      <a:lnTo>
                        <a:pt x="14" y="402"/>
                      </a:lnTo>
                      <a:lnTo>
                        <a:pt x="6" y="372"/>
                      </a:lnTo>
                      <a:lnTo>
                        <a:pt x="2" y="342"/>
                      </a:lnTo>
                      <a:lnTo>
                        <a:pt x="0" y="310"/>
                      </a:lnTo>
                      <a:lnTo>
                        <a:pt x="0" y="310"/>
                      </a:lnTo>
                      <a:lnTo>
                        <a:pt x="2" y="278"/>
                      </a:lnTo>
                      <a:lnTo>
                        <a:pt x="6" y="247"/>
                      </a:lnTo>
                      <a:lnTo>
                        <a:pt x="14" y="219"/>
                      </a:lnTo>
                      <a:lnTo>
                        <a:pt x="24" y="189"/>
                      </a:lnTo>
                      <a:lnTo>
                        <a:pt x="37" y="163"/>
                      </a:lnTo>
                      <a:lnTo>
                        <a:pt x="53" y="137"/>
                      </a:lnTo>
                      <a:lnTo>
                        <a:pt x="71" y="113"/>
                      </a:lnTo>
                      <a:lnTo>
                        <a:pt x="91" y="91"/>
                      </a:lnTo>
                      <a:lnTo>
                        <a:pt x="113" y="71"/>
                      </a:lnTo>
                      <a:lnTo>
                        <a:pt x="137" y="54"/>
                      </a:lnTo>
                      <a:lnTo>
                        <a:pt x="163" y="38"/>
                      </a:lnTo>
                      <a:lnTo>
                        <a:pt x="189" y="26"/>
                      </a:lnTo>
                      <a:lnTo>
                        <a:pt x="217" y="14"/>
                      </a:lnTo>
                      <a:lnTo>
                        <a:pt x="247" y="8"/>
                      </a:lnTo>
                      <a:lnTo>
                        <a:pt x="279" y="2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2"/>
                      </a:lnTo>
                      <a:lnTo>
                        <a:pt x="373" y="8"/>
                      </a:lnTo>
                      <a:lnTo>
                        <a:pt x="403" y="14"/>
                      </a:lnTo>
                      <a:lnTo>
                        <a:pt x="431" y="26"/>
                      </a:lnTo>
                      <a:lnTo>
                        <a:pt x="459" y="38"/>
                      </a:lnTo>
                      <a:lnTo>
                        <a:pt x="483" y="54"/>
                      </a:lnTo>
                      <a:lnTo>
                        <a:pt x="507" y="71"/>
                      </a:lnTo>
                      <a:lnTo>
                        <a:pt x="529" y="91"/>
                      </a:lnTo>
                      <a:lnTo>
                        <a:pt x="549" y="113"/>
                      </a:lnTo>
                      <a:lnTo>
                        <a:pt x="567" y="137"/>
                      </a:lnTo>
                      <a:lnTo>
                        <a:pt x="583" y="163"/>
                      </a:lnTo>
                      <a:lnTo>
                        <a:pt x="597" y="189"/>
                      </a:lnTo>
                      <a:lnTo>
                        <a:pt x="607" y="219"/>
                      </a:lnTo>
                      <a:lnTo>
                        <a:pt x="615" y="247"/>
                      </a:lnTo>
                      <a:lnTo>
                        <a:pt x="619" y="278"/>
                      </a:lnTo>
                      <a:lnTo>
                        <a:pt x="621" y="310"/>
                      </a:lnTo>
                      <a:lnTo>
                        <a:pt x="621" y="310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4" name="Freeform 79">
                  <a:extLst>
                    <a:ext uri="{FF2B5EF4-FFF2-40B4-BE49-F238E27FC236}">
                      <a16:creationId xmlns:a16="http://schemas.microsoft.com/office/drawing/2014/main" id="{0033A356-8119-5129-CBAC-12A29ABFD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5295900"/>
                  <a:ext cx="490" cy="774700"/>
                </a:xfrm>
                <a:custGeom>
                  <a:avLst/>
                  <a:gdLst>
                    <a:gd name="T0" fmla="*/ 490 w 490"/>
                    <a:gd name="T1" fmla="*/ 245 h 488"/>
                    <a:gd name="T2" fmla="*/ 484 w 490"/>
                    <a:gd name="T3" fmla="*/ 293 h 488"/>
                    <a:gd name="T4" fmla="*/ 470 w 490"/>
                    <a:gd name="T5" fmla="*/ 339 h 488"/>
                    <a:gd name="T6" fmla="*/ 448 w 490"/>
                    <a:gd name="T7" fmla="*/ 381 h 488"/>
                    <a:gd name="T8" fmla="*/ 418 w 490"/>
                    <a:gd name="T9" fmla="*/ 417 h 488"/>
                    <a:gd name="T10" fmla="*/ 382 w 490"/>
                    <a:gd name="T11" fmla="*/ 446 h 488"/>
                    <a:gd name="T12" fmla="*/ 340 w 490"/>
                    <a:gd name="T13" fmla="*/ 468 h 488"/>
                    <a:gd name="T14" fmla="*/ 294 w 490"/>
                    <a:gd name="T15" fmla="*/ 484 h 488"/>
                    <a:gd name="T16" fmla="*/ 246 w 490"/>
                    <a:gd name="T17" fmla="*/ 488 h 488"/>
                    <a:gd name="T18" fmla="*/ 220 w 490"/>
                    <a:gd name="T19" fmla="*/ 486 h 488"/>
                    <a:gd name="T20" fmla="*/ 172 w 490"/>
                    <a:gd name="T21" fmla="*/ 476 h 488"/>
                    <a:gd name="T22" fmla="*/ 128 w 490"/>
                    <a:gd name="T23" fmla="*/ 458 h 488"/>
                    <a:gd name="T24" fmla="*/ 90 w 490"/>
                    <a:gd name="T25" fmla="*/ 432 h 488"/>
                    <a:gd name="T26" fmla="*/ 56 w 490"/>
                    <a:gd name="T27" fmla="*/ 399 h 488"/>
                    <a:gd name="T28" fmla="*/ 30 w 490"/>
                    <a:gd name="T29" fmla="*/ 361 h 488"/>
                    <a:gd name="T30" fmla="*/ 12 w 490"/>
                    <a:gd name="T31" fmla="*/ 317 h 488"/>
                    <a:gd name="T32" fmla="*/ 2 w 490"/>
                    <a:gd name="T33" fmla="*/ 269 h 488"/>
                    <a:gd name="T34" fmla="*/ 0 w 490"/>
                    <a:gd name="T35" fmla="*/ 245 h 488"/>
                    <a:gd name="T36" fmla="*/ 6 w 490"/>
                    <a:gd name="T37" fmla="*/ 196 h 488"/>
                    <a:gd name="T38" fmla="*/ 20 w 490"/>
                    <a:gd name="T39" fmla="*/ 150 h 488"/>
                    <a:gd name="T40" fmla="*/ 42 w 490"/>
                    <a:gd name="T41" fmla="*/ 108 h 488"/>
                    <a:gd name="T42" fmla="*/ 72 w 490"/>
                    <a:gd name="T43" fmla="*/ 72 h 488"/>
                    <a:gd name="T44" fmla="*/ 108 w 490"/>
                    <a:gd name="T45" fmla="*/ 42 h 488"/>
                    <a:gd name="T46" fmla="*/ 150 w 490"/>
                    <a:gd name="T47" fmla="*/ 20 h 488"/>
                    <a:gd name="T48" fmla="*/ 196 w 490"/>
                    <a:gd name="T49" fmla="*/ 6 h 488"/>
                    <a:gd name="T50" fmla="*/ 246 w 490"/>
                    <a:gd name="T51" fmla="*/ 0 h 488"/>
                    <a:gd name="T52" fmla="*/ 270 w 490"/>
                    <a:gd name="T53" fmla="*/ 2 h 488"/>
                    <a:gd name="T54" fmla="*/ 318 w 490"/>
                    <a:gd name="T55" fmla="*/ 12 h 488"/>
                    <a:gd name="T56" fmla="*/ 362 w 490"/>
                    <a:gd name="T57" fmla="*/ 30 h 488"/>
                    <a:gd name="T58" fmla="*/ 400 w 490"/>
                    <a:gd name="T59" fmla="*/ 56 h 488"/>
                    <a:gd name="T60" fmla="*/ 434 w 490"/>
                    <a:gd name="T61" fmla="*/ 90 h 488"/>
                    <a:gd name="T62" fmla="*/ 460 w 490"/>
                    <a:gd name="T63" fmla="*/ 128 h 488"/>
                    <a:gd name="T64" fmla="*/ 478 w 490"/>
                    <a:gd name="T65" fmla="*/ 172 h 488"/>
                    <a:gd name="T66" fmla="*/ 488 w 490"/>
                    <a:gd name="T67" fmla="*/ 219 h 488"/>
                    <a:gd name="T68" fmla="*/ 490 w 490"/>
                    <a:gd name="T69" fmla="*/ 245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8">
                      <a:moveTo>
                        <a:pt x="490" y="245"/>
                      </a:moveTo>
                      <a:lnTo>
                        <a:pt x="490" y="245"/>
                      </a:lnTo>
                      <a:lnTo>
                        <a:pt x="488" y="269"/>
                      </a:lnTo>
                      <a:lnTo>
                        <a:pt x="484" y="293"/>
                      </a:lnTo>
                      <a:lnTo>
                        <a:pt x="478" y="317"/>
                      </a:lnTo>
                      <a:lnTo>
                        <a:pt x="470" y="339"/>
                      </a:lnTo>
                      <a:lnTo>
                        <a:pt x="460" y="361"/>
                      </a:lnTo>
                      <a:lnTo>
                        <a:pt x="448" y="381"/>
                      </a:lnTo>
                      <a:lnTo>
                        <a:pt x="434" y="399"/>
                      </a:lnTo>
                      <a:lnTo>
                        <a:pt x="418" y="417"/>
                      </a:lnTo>
                      <a:lnTo>
                        <a:pt x="400" y="432"/>
                      </a:lnTo>
                      <a:lnTo>
                        <a:pt x="382" y="446"/>
                      </a:lnTo>
                      <a:lnTo>
                        <a:pt x="362" y="458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4"/>
                      </a:lnTo>
                      <a:lnTo>
                        <a:pt x="270" y="486"/>
                      </a:lnTo>
                      <a:lnTo>
                        <a:pt x="246" y="488"/>
                      </a:lnTo>
                      <a:lnTo>
                        <a:pt x="246" y="488"/>
                      </a:lnTo>
                      <a:lnTo>
                        <a:pt x="220" y="486"/>
                      </a:lnTo>
                      <a:lnTo>
                        <a:pt x="196" y="484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8"/>
                      </a:lnTo>
                      <a:lnTo>
                        <a:pt x="108" y="446"/>
                      </a:lnTo>
                      <a:lnTo>
                        <a:pt x="90" y="432"/>
                      </a:lnTo>
                      <a:lnTo>
                        <a:pt x="72" y="417"/>
                      </a:lnTo>
                      <a:lnTo>
                        <a:pt x="56" y="399"/>
                      </a:lnTo>
                      <a:lnTo>
                        <a:pt x="42" y="381"/>
                      </a:lnTo>
                      <a:lnTo>
                        <a:pt x="30" y="361"/>
                      </a:lnTo>
                      <a:lnTo>
                        <a:pt x="20" y="339"/>
                      </a:lnTo>
                      <a:lnTo>
                        <a:pt x="12" y="317"/>
                      </a:lnTo>
                      <a:lnTo>
                        <a:pt x="6" y="293"/>
                      </a:lnTo>
                      <a:lnTo>
                        <a:pt x="2" y="269"/>
                      </a:lnTo>
                      <a:lnTo>
                        <a:pt x="0" y="245"/>
                      </a:lnTo>
                      <a:lnTo>
                        <a:pt x="0" y="245"/>
                      </a:lnTo>
                      <a:lnTo>
                        <a:pt x="2" y="219"/>
                      </a:lnTo>
                      <a:lnTo>
                        <a:pt x="6" y="196"/>
                      </a:lnTo>
                      <a:lnTo>
                        <a:pt x="12" y="172"/>
                      </a:lnTo>
                      <a:lnTo>
                        <a:pt x="20" y="150"/>
                      </a:lnTo>
                      <a:lnTo>
                        <a:pt x="30" y="128"/>
                      </a:lnTo>
                      <a:lnTo>
                        <a:pt x="42" y="108"/>
                      </a:lnTo>
                      <a:lnTo>
                        <a:pt x="56" y="90"/>
                      </a:lnTo>
                      <a:lnTo>
                        <a:pt x="72" y="72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20"/>
                      </a:lnTo>
                      <a:lnTo>
                        <a:pt x="172" y="12"/>
                      </a:lnTo>
                      <a:lnTo>
                        <a:pt x="196" y="6"/>
                      </a:lnTo>
                      <a:lnTo>
                        <a:pt x="220" y="2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2"/>
                      </a:lnTo>
                      <a:lnTo>
                        <a:pt x="294" y="6"/>
                      </a:lnTo>
                      <a:lnTo>
                        <a:pt x="318" y="12"/>
                      </a:lnTo>
                      <a:lnTo>
                        <a:pt x="340" y="20"/>
                      </a:lnTo>
                      <a:lnTo>
                        <a:pt x="362" y="30"/>
                      </a:lnTo>
                      <a:lnTo>
                        <a:pt x="382" y="42"/>
                      </a:lnTo>
                      <a:lnTo>
                        <a:pt x="400" y="56"/>
                      </a:lnTo>
                      <a:lnTo>
                        <a:pt x="418" y="72"/>
                      </a:lnTo>
                      <a:lnTo>
                        <a:pt x="434" y="90"/>
                      </a:lnTo>
                      <a:lnTo>
                        <a:pt x="448" y="108"/>
                      </a:lnTo>
                      <a:lnTo>
                        <a:pt x="460" y="128"/>
                      </a:lnTo>
                      <a:lnTo>
                        <a:pt x="470" y="150"/>
                      </a:lnTo>
                      <a:lnTo>
                        <a:pt x="478" y="172"/>
                      </a:lnTo>
                      <a:lnTo>
                        <a:pt x="484" y="196"/>
                      </a:lnTo>
                      <a:lnTo>
                        <a:pt x="488" y="219"/>
                      </a:lnTo>
                      <a:lnTo>
                        <a:pt x="490" y="245"/>
                      </a:lnTo>
                      <a:lnTo>
                        <a:pt x="490" y="245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" name="Freeform 80">
                  <a:extLst>
                    <a:ext uri="{FF2B5EF4-FFF2-40B4-BE49-F238E27FC236}">
                      <a16:creationId xmlns:a16="http://schemas.microsoft.com/office/drawing/2014/main" id="{10C8B544-2F61-86FF-35EC-ACA507716B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6" y="4076700"/>
                  <a:ext cx="843" cy="1017588"/>
                </a:xfrm>
                <a:custGeom>
                  <a:avLst/>
                  <a:gdLst>
                    <a:gd name="T0" fmla="*/ 148 w 843"/>
                    <a:gd name="T1" fmla="*/ 641 h 641"/>
                    <a:gd name="T2" fmla="*/ 134 w 843"/>
                    <a:gd name="T3" fmla="*/ 641 h 641"/>
                    <a:gd name="T4" fmla="*/ 104 w 843"/>
                    <a:gd name="T5" fmla="*/ 635 h 641"/>
                    <a:gd name="T6" fmla="*/ 78 w 843"/>
                    <a:gd name="T7" fmla="*/ 623 h 641"/>
                    <a:gd name="T8" fmla="*/ 54 w 843"/>
                    <a:gd name="T9" fmla="*/ 607 h 641"/>
                    <a:gd name="T10" fmla="*/ 34 w 843"/>
                    <a:gd name="T11" fmla="*/ 587 h 641"/>
                    <a:gd name="T12" fmla="*/ 18 w 843"/>
                    <a:gd name="T13" fmla="*/ 563 h 641"/>
                    <a:gd name="T14" fmla="*/ 6 w 843"/>
                    <a:gd name="T15" fmla="*/ 538 h 641"/>
                    <a:gd name="T16" fmla="*/ 0 w 843"/>
                    <a:gd name="T17" fmla="*/ 508 h 641"/>
                    <a:gd name="T18" fmla="*/ 0 w 843"/>
                    <a:gd name="T19" fmla="*/ 149 h 641"/>
                    <a:gd name="T20" fmla="*/ 0 w 843"/>
                    <a:gd name="T21" fmla="*/ 133 h 641"/>
                    <a:gd name="T22" fmla="*/ 6 w 843"/>
                    <a:gd name="T23" fmla="*/ 104 h 641"/>
                    <a:gd name="T24" fmla="*/ 18 w 843"/>
                    <a:gd name="T25" fmla="*/ 78 h 641"/>
                    <a:gd name="T26" fmla="*/ 34 w 843"/>
                    <a:gd name="T27" fmla="*/ 54 h 641"/>
                    <a:gd name="T28" fmla="*/ 54 w 843"/>
                    <a:gd name="T29" fmla="*/ 34 h 641"/>
                    <a:gd name="T30" fmla="*/ 78 w 843"/>
                    <a:gd name="T31" fmla="*/ 18 h 641"/>
                    <a:gd name="T32" fmla="*/ 104 w 843"/>
                    <a:gd name="T33" fmla="*/ 6 h 641"/>
                    <a:gd name="T34" fmla="*/ 134 w 843"/>
                    <a:gd name="T35" fmla="*/ 0 h 641"/>
                    <a:gd name="T36" fmla="*/ 693 w 843"/>
                    <a:gd name="T37" fmla="*/ 0 h 641"/>
                    <a:gd name="T38" fmla="*/ 709 w 843"/>
                    <a:gd name="T39" fmla="*/ 0 h 641"/>
                    <a:gd name="T40" fmla="*/ 737 w 843"/>
                    <a:gd name="T41" fmla="*/ 6 h 641"/>
                    <a:gd name="T42" fmla="*/ 765 w 843"/>
                    <a:gd name="T43" fmla="*/ 18 h 641"/>
                    <a:gd name="T44" fmla="*/ 789 w 843"/>
                    <a:gd name="T45" fmla="*/ 34 h 641"/>
                    <a:gd name="T46" fmla="*/ 809 w 843"/>
                    <a:gd name="T47" fmla="*/ 54 h 641"/>
                    <a:gd name="T48" fmla="*/ 825 w 843"/>
                    <a:gd name="T49" fmla="*/ 78 h 641"/>
                    <a:gd name="T50" fmla="*/ 837 w 843"/>
                    <a:gd name="T51" fmla="*/ 104 h 641"/>
                    <a:gd name="T52" fmla="*/ 841 w 843"/>
                    <a:gd name="T53" fmla="*/ 133 h 641"/>
                    <a:gd name="T54" fmla="*/ 843 w 843"/>
                    <a:gd name="T55" fmla="*/ 494 h 641"/>
                    <a:gd name="T56" fmla="*/ 841 w 843"/>
                    <a:gd name="T57" fmla="*/ 508 h 641"/>
                    <a:gd name="T58" fmla="*/ 837 w 843"/>
                    <a:gd name="T59" fmla="*/ 538 h 641"/>
                    <a:gd name="T60" fmla="*/ 825 w 843"/>
                    <a:gd name="T61" fmla="*/ 563 h 641"/>
                    <a:gd name="T62" fmla="*/ 809 w 843"/>
                    <a:gd name="T63" fmla="*/ 587 h 641"/>
                    <a:gd name="T64" fmla="*/ 789 w 843"/>
                    <a:gd name="T65" fmla="*/ 607 h 641"/>
                    <a:gd name="T66" fmla="*/ 765 w 843"/>
                    <a:gd name="T67" fmla="*/ 623 h 641"/>
                    <a:gd name="T68" fmla="*/ 737 w 843"/>
                    <a:gd name="T69" fmla="*/ 635 h 641"/>
                    <a:gd name="T70" fmla="*/ 709 w 843"/>
                    <a:gd name="T71" fmla="*/ 641 h 641"/>
                    <a:gd name="T72" fmla="*/ 693 w 843"/>
                    <a:gd name="T7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43" h="641">
                      <a:moveTo>
                        <a:pt x="693" y="641"/>
                      </a:moveTo>
                      <a:lnTo>
                        <a:pt x="148" y="641"/>
                      </a:lnTo>
                      <a:lnTo>
                        <a:pt x="148" y="641"/>
                      </a:lnTo>
                      <a:lnTo>
                        <a:pt x="134" y="641"/>
                      </a:lnTo>
                      <a:lnTo>
                        <a:pt x="118" y="639"/>
                      </a:lnTo>
                      <a:lnTo>
                        <a:pt x="104" y="635"/>
                      </a:lnTo>
                      <a:lnTo>
                        <a:pt x="90" y="629"/>
                      </a:lnTo>
                      <a:lnTo>
                        <a:pt x="78" y="623"/>
                      </a:lnTo>
                      <a:lnTo>
                        <a:pt x="66" y="615"/>
                      </a:lnTo>
                      <a:lnTo>
                        <a:pt x="54" y="607"/>
                      </a:lnTo>
                      <a:lnTo>
                        <a:pt x="44" y="597"/>
                      </a:lnTo>
                      <a:lnTo>
                        <a:pt x="34" y="587"/>
                      </a:lnTo>
                      <a:lnTo>
                        <a:pt x="26" y="575"/>
                      </a:lnTo>
                      <a:lnTo>
                        <a:pt x="18" y="563"/>
                      </a:lnTo>
                      <a:lnTo>
                        <a:pt x="12" y="551"/>
                      </a:lnTo>
                      <a:lnTo>
                        <a:pt x="6" y="538"/>
                      </a:lnTo>
                      <a:lnTo>
                        <a:pt x="2" y="524"/>
                      </a:lnTo>
                      <a:lnTo>
                        <a:pt x="0" y="508"/>
                      </a:lnTo>
                      <a:lnTo>
                        <a:pt x="0" y="494"/>
                      </a:lnTo>
                      <a:lnTo>
                        <a:pt x="0" y="149"/>
                      </a:lnTo>
                      <a:lnTo>
                        <a:pt x="0" y="149"/>
                      </a:lnTo>
                      <a:lnTo>
                        <a:pt x="0" y="133"/>
                      </a:lnTo>
                      <a:lnTo>
                        <a:pt x="2" y="120"/>
                      </a:lnTo>
                      <a:lnTo>
                        <a:pt x="6" y="104"/>
                      </a:lnTo>
                      <a:lnTo>
                        <a:pt x="12" y="92"/>
                      </a:lnTo>
                      <a:lnTo>
                        <a:pt x="18" y="78"/>
                      </a:lnTo>
                      <a:lnTo>
                        <a:pt x="26" y="66"/>
                      </a:lnTo>
                      <a:lnTo>
                        <a:pt x="34" y="54"/>
                      </a:lnTo>
                      <a:lnTo>
                        <a:pt x="44" y="44"/>
                      </a:lnTo>
                      <a:lnTo>
                        <a:pt x="54" y="34"/>
                      </a:lnTo>
                      <a:lnTo>
                        <a:pt x="66" y="26"/>
                      </a:lnTo>
                      <a:lnTo>
                        <a:pt x="78" y="18"/>
                      </a:lnTo>
                      <a:lnTo>
                        <a:pt x="90" y="12"/>
                      </a:lnTo>
                      <a:lnTo>
                        <a:pt x="104" y="6"/>
                      </a:lnTo>
                      <a:lnTo>
                        <a:pt x="118" y="4"/>
                      </a:lnTo>
                      <a:lnTo>
                        <a:pt x="134" y="0"/>
                      </a:lnTo>
                      <a:lnTo>
                        <a:pt x="148" y="0"/>
                      </a:lnTo>
                      <a:lnTo>
                        <a:pt x="693" y="0"/>
                      </a:lnTo>
                      <a:lnTo>
                        <a:pt x="693" y="0"/>
                      </a:lnTo>
                      <a:lnTo>
                        <a:pt x="709" y="0"/>
                      </a:lnTo>
                      <a:lnTo>
                        <a:pt x="723" y="4"/>
                      </a:lnTo>
                      <a:lnTo>
                        <a:pt x="737" y="6"/>
                      </a:lnTo>
                      <a:lnTo>
                        <a:pt x="751" y="12"/>
                      </a:lnTo>
                      <a:lnTo>
                        <a:pt x="765" y="18"/>
                      </a:lnTo>
                      <a:lnTo>
                        <a:pt x="777" y="26"/>
                      </a:lnTo>
                      <a:lnTo>
                        <a:pt x="789" y="34"/>
                      </a:lnTo>
                      <a:lnTo>
                        <a:pt x="799" y="44"/>
                      </a:lnTo>
                      <a:lnTo>
                        <a:pt x="809" y="54"/>
                      </a:lnTo>
                      <a:lnTo>
                        <a:pt x="817" y="66"/>
                      </a:lnTo>
                      <a:lnTo>
                        <a:pt x="825" y="78"/>
                      </a:lnTo>
                      <a:lnTo>
                        <a:pt x="831" y="92"/>
                      </a:lnTo>
                      <a:lnTo>
                        <a:pt x="837" y="104"/>
                      </a:lnTo>
                      <a:lnTo>
                        <a:pt x="839" y="120"/>
                      </a:lnTo>
                      <a:lnTo>
                        <a:pt x="841" y="133"/>
                      </a:lnTo>
                      <a:lnTo>
                        <a:pt x="843" y="149"/>
                      </a:lnTo>
                      <a:lnTo>
                        <a:pt x="843" y="494"/>
                      </a:lnTo>
                      <a:lnTo>
                        <a:pt x="843" y="494"/>
                      </a:lnTo>
                      <a:lnTo>
                        <a:pt x="841" y="508"/>
                      </a:lnTo>
                      <a:lnTo>
                        <a:pt x="839" y="524"/>
                      </a:lnTo>
                      <a:lnTo>
                        <a:pt x="837" y="538"/>
                      </a:lnTo>
                      <a:lnTo>
                        <a:pt x="831" y="551"/>
                      </a:lnTo>
                      <a:lnTo>
                        <a:pt x="825" y="563"/>
                      </a:lnTo>
                      <a:lnTo>
                        <a:pt x="817" y="575"/>
                      </a:lnTo>
                      <a:lnTo>
                        <a:pt x="809" y="587"/>
                      </a:lnTo>
                      <a:lnTo>
                        <a:pt x="799" y="597"/>
                      </a:lnTo>
                      <a:lnTo>
                        <a:pt x="789" y="607"/>
                      </a:lnTo>
                      <a:lnTo>
                        <a:pt x="777" y="615"/>
                      </a:lnTo>
                      <a:lnTo>
                        <a:pt x="765" y="623"/>
                      </a:lnTo>
                      <a:lnTo>
                        <a:pt x="751" y="629"/>
                      </a:lnTo>
                      <a:lnTo>
                        <a:pt x="737" y="635"/>
                      </a:lnTo>
                      <a:lnTo>
                        <a:pt x="723" y="639"/>
                      </a:lnTo>
                      <a:lnTo>
                        <a:pt x="709" y="641"/>
                      </a:lnTo>
                      <a:lnTo>
                        <a:pt x="693" y="641"/>
                      </a:lnTo>
                      <a:lnTo>
                        <a:pt x="693" y="641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" name="Freeform 81">
                  <a:extLst>
                    <a:ext uri="{FF2B5EF4-FFF2-40B4-BE49-F238E27FC236}">
                      <a16:creationId xmlns:a16="http://schemas.microsoft.com/office/drawing/2014/main" id="{2F34FD07-0632-5E07-01D0-93986C6AE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5" y="4076700"/>
                  <a:ext cx="2832" cy="1017588"/>
                </a:xfrm>
                <a:custGeom>
                  <a:avLst/>
                  <a:gdLst>
                    <a:gd name="T0" fmla="*/ 2744 w 2832"/>
                    <a:gd name="T1" fmla="*/ 641 h 641"/>
                    <a:gd name="T2" fmla="*/ 88 w 2832"/>
                    <a:gd name="T3" fmla="*/ 641 h 641"/>
                    <a:gd name="T4" fmla="*/ 88 w 2832"/>
                    <a:gd name="T5" fmla="*/ 641 h 641"/>
                    <a:gd name="T6" fmla="*/ 70 w 2832"/>
                    <a:gd name="T7" fmla="*/ 639 h 641"/>
                    <a:gd name="T8" fmla="*/ 54 w 2832"/>
                    <a:gd name="T9" fmla="*/ 635 h 641"/>
                    <a:gd name="T10" fmla="*/ 40 w 2832"/>
                    <a:gd name="T11" fmla="*/ 627 h 641"/>
                    <a:gd name="T12" fmla="*/ 26 w 2832"/>
                    <a:gd name="T13" fmla="*/ 615 h 641"/>
                    <a:gd name="T14" fmla="*/ 16 w 2832"/>
                    <a:gd name="T15" fmla="*/ 603 h 641"/>
                    <a:gd name="T16" fmla="*/ 6 w 2832"/>
                    <a:gd name="T17" fmla="*/ 587 h 641"/>
                    <a:gd name="T18" fmla="*/ 2 w 2832"/>
                    <a:gd name="T19" fmla="*/ 571 h 641"/>
                    <a:gd name="T20" fmla="*/ 0 w 2832"/>
                    <a:gd name="T21" fmla="*/ 553 h 641"/>
                    <a:gd name="T22" fmla="*/ 0 w 2832"/>
                    <a:gd name="T23" fmla="*/ 88 h 641"/>
                    <a:gd name="T24" fmla="*/ 0 w 2832"/>
                    <a:gd name="T25" fmla="*/ 88 h 641"/>
                    <a:gd name="T26" fmla="*/ 2 w 2832"/>
                    <a:gd name="T27" fmla="*/ 70 h 641"/>
                    <a:gd name="T28" fmla="*/ 6 w 2832"/>
                    <a:gd name="T29" fmla="*/ 54 h 641"/>
                    <a:gd name="T30" fmla="*/ 16 w 2832"/>
                    <a:gd name="T31" fmla="*/ 40 h 641"/>
                    <a:gd name="T32" fmla="*/ 26 w 2832"/>
                    <a:gd name="T33" fmla="*/ 26 h 641"/>
                    <a:gd name="T34" fmla="*/ 40 w 2832"/>
                    <a:gd name="T35" fmla="*/ 16 h 641"/>
                    <a:gd name="T36" fmla="*/ 54 w 2832"/>
                    <a:gd name="T37" fmla="*/ 8 h 641"/>
                    <a:gd name="T38" fmla="*/ 70 w 2832"/>
                    <a:gd name="T39" fmla="*/ 2 h 641"/>
                    <a:gd name="T40" fmla="*/ 88 w 2832"/>
                    <a:gd name="T41" fmla="*/ 0 h 641"/>
                    <a:gd name="T42" fmla="*/ 2744 w 2832"/>
                    <a:gd name="T43" fmla="*/ 0 h 641"/>
                    <a:gd name="T44" fmla="*/ 2744 w 2832"/>
                    <a:gd name="T45" fmla="*/ 0 h 641"/>
                    <a:gd name="T46" fmla="*/ 2762 w 2832"/>
                    <a:gd name="T47" fmla="*/ 2 h 641"/>
                    <a:gd name="T48" fmla="*/ 2778 w 2832"/>
                    <a:gd name="T49" fmla="*/ 8 h 641"/>
                    <a:gd name="T50" fmla="*/ 2792 w 2832"/>
                    <a:gd name="T51" fmla="*/ 16 h 641"/>
                    <a:gd name="T52" fmla="*/ 2806 w 2832"/>
                    <a:gd name="T53" fmla="*/ 26 h 641"/>
                    <a:gd name="T54" fmla="*/ 2816 w 2832"/>
                    <a:gd name="T55" fmla="*/ 40 h 641"/>
                    <a:gd name="T56" fmla="*/ 2824 w 2832"/>
                    <a:gd name="T57" fmla="*/ 54 h 641"/>
                    <a:gd name="T58" fmla="*/ 2830 w 2832"/>
                    <a:gd name="T59" fmla="*/ 70 h 641"/>
                    <a:gd name="T60" fmla="*/ 2832 w 2832"/>
                    <a:gd name="T61" fmla="*/ 88 h 641"/>
                    <a:gd name="T62" fmla="*/ 2832 w 2832"/>
                    <a:gd name="T63" fmla="*/ 553 h 641"/>
                    <a:gd name="T64" fmla="*/ 2832 w 2832"/>
                    <a:gd name="T65" fmla="*/ 553 h 641"/>
                    <a:gd name="T66" fmla="*/ 2830 w 2832"/>
                    <a:gd name="T67" fmla="*/ 571 h 641"/>
                    <a:gd name="T68" fmla="*/ 2824 w 2832"/>
                    <a:gd name="T69" fmla="*/ 587 h 641"/>
                    <a:gd name="T70" fmla="*/ 2816 w 2832"/>
                    <a:gd name="T71" fmla="*/ 603 h 641"/>
                    <a:gd name="T72" fmla="*/ 2806 w 2832"/>
                    <a:gd name="T73" fmla="*/ 615 h 641"/>
                    <a:gd name="T74" fmla="*/ 2792 w 2832"/>
                    <a:gd name="T75" fmla="*/ 627 h 641"/>
                    <a:gd name="T76" fmla="*/ 2778 w 2832"/>
                    <a:gd name="T77" fmla="*/ 635 h 641"/>
                    <a:gd name="T78" fmla="*/ 2762 w 2832"/>
                    <a:gd name="T79" fmla="*/ 639 h 641"/>
                    <a:gd name="T80" fmla="*/ 2744 w 2832"/>
                    <a:gd name="T81" fmla="*/ 641 h 641"/>
                    <a:gd name="T82" fmla="*/ 2744 w 2832"/>
                    <a:gd name="T83" fmla="*/ 641 h 6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832" h="641">
                      <a:moveTo>
                        <a:pt x="2744" y="641"/>
                      </a:moveTo>
                      <a:lnTo>
                        <a:pt x="88" y="641"/>
                      </a:lnTo>
                      <a:lnTo>
                        <a:pt x="88" y="641"/>
                      </a:lnTo>
                      <a:lnTo>
                        <a:pt x="70" y="639"/>
                      </a:lnTo>
                      <a:lnTo>
                        <a:pt x="54" y="635"/>
                      </a:lnTo>
                      <a:lnTo>
                        <a:pt x="40" y="627"/>
                      </a:lnTo>
                      <a:lnTo>
                        <a:pt x="26" y="615"/>
                      </a:lnTo>
                      <a:lnTo>
                        <a:pt x="16" y="603"/>
                      </a:lnTo>
                      <a:lnTo>
                        <a:pt x="6" y="587"/>
                      </a:lnTo>
                      <a:lnTo>
                        <a:pt x="2" y="571"/>
                      </a:lnTo>
                      <a:lnTo>
                        <a:pt x="0" y="553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70"/>
                      </a:lnTo>
                      <a:lnTo>
                        <a:pt x="6" y="54"/>
                      </a:lnTo>
                      <a:lnTo>
                        <a:pt x="16" y="40"/>
                      </a:lnTo>
                      <a:lnTo>
                        <a:pt x="26" y="26"/>
                      </a:lnTo>
                      <a:lnTo>
                        <a:pt x="40" y="16"/>
                      </a:lnTo>
                      <a:lnTo>
                        <a:pt x="54" y="8"/>
                      </a:lnTo>
                      <a:lnTo>
                        <a:pt x="70" y="2"/>
                      </a:lnTo>
                      <a:lnTo>
                        <a:pt x="88" y="0"/>
                      </a:lnTo>
                      <a:lnTo>
                        <a:pt x="2744" y="0"/>
                      </a:lnTo>
                      <a:lnTo>
                        <a:pt x="2744" y="0"/>
                      </a:lnTo>
                      <a:lnTo>
                        <a:pt x="2762" y="2"/>
                      </a:lnTo>
                      <a:lnTo>
                        <a:pt x="2778" y="8"/>
                      </a:lnTo>
                      <a:lnTo>
                        <a:pt x="2792" y="16"/>
                      </a:lnTo>
                      <a:lnTo>
                        <a:pt x="2806" y="26"/>
                      </a:lnTo>
                      <a:lnTo>
                        <a:pt x="2816" y="40"/>
                      </a:lnTo>
                      <a:lnTo>
                        <a:pt x="2824" y="54"/>
                      </a:lnTo>
                      <a:lnTo>
                        <a:pt x="2830" y="70"/>
                      </a:lnTo>
                      <a:lnTo>
                        <a:pt x="2832" y="88"/>
                      </a:lnTo>
                      <a:lnTo>
                        <a:pt x="2832" y="553"/>
                      </a:lnTo>
                      <a:lnTo>
                        <a:pt x="2832" y="553"/>
                      </a:lnTo>
                      <a:lnTo>
                        <a:pt x="2830" y="571"/>
                      </a:lnTo>
                      <a:lnTo>
                        <a:pt x="2824" y="587"/>
                      </a:lnTo>
                      <a:lnTo>
                        <a:pt x="2816" y="603"/>
                      </a:lnTo>
                      <a:lnTo>
                        <a:pt x="2806" y="615"/>
                      </a:lnTo>
                      <a:lnTo>
                        <a:pt x="2792" y="627"/>
                      </a:lnTo>
                      <a:lnTo>
                        <a:pt x="2778" y="635"/>
                      </a:lnTo>
                      <a:lnTo>
                        <a:pt x="2762" y="639"/>
                      </a:lnTo>
                      <a:lnTo>
                        <a:pt x="2744" y="641"/>
                      </a:lnTo>
                      <a:lnTo>
                        <a:pt x="2744" y="641"/>
                      </a:lnTo>
                      <a:close/>
                    </a:path>
                  </a:pathLst>
                </a:custGeom>
                <a:solidFill>
                  <a:srgbClr val="F7F7F9"/>
                </a:solidFill>
                <a:ln w="12700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2">
                  <a:extLst>
                    <a:ext uri="{FF2B5EF4-FFF2-40B4-BE49-F238E27FC236}">
                      <a16:creationId xmlns:a16="http://schemas.microsoft.com/office/drawing/2014/main" id="{A8E7172C-1CD4-D959-43F5-12A59C20E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4067175"/>
                  <a:ext cx="621" cy="979488"/>
                </a:xfrm>
                <a:custGeom>
                  <a:avLst/>
                  <a:gdLst>
                    <a:gd name="T0" fmla="*/ 621 w 621"/>
                    <a:gd name="T1" fmla="*/ 309 h 617"/>
                    <a:gd name="T2" fmla="*/ 615 w 621"/>
                    <a:gd name="T3" fmla="*/ 370 h 617"/>
                    <a:gd name="T4" fmla="*/ 597 w 621"/>
                    <a:gd name="T5" fmla="*/ 428 h 617"/>
                    <a:gd name="T6" fmla="*/ 567 w 621"/>
                    <a:gd name="T7" fmla="*/ 482 h 617"/>
                    <a:gd name="T8" fmla="*/ 529 w 621"/>
                    <a:gd name="T9" fmla="*/ 528 h 617"/>
                    <a:gd name="T10" fmla="*/ 483 w 621"/>
                    <a:gd name="T11" fmla="*/ 565 h 617"/>
                    <a:gd name="T12" fmla="*/ 431 w 621"/>
                    <a:gd name="T13" fmla="*/ 593 h 617"/>
                    <a:gd name="T14" fmla="*/ 373 w 621"/>
                    <a:gd name="T15" fmla="*/ 611 h 617"/>
                    <a:gd name="T16" fmla="*/ 311 w 621"/>
                    <a:gd name="T17" fmla="*/ 617 h 617"/>
                    <a:gd name="T18" fmla="*/ 279 w 621"/>
                    <a:gd name="T19" fmla="*/ 615 h 617"/>
                    <a:gd name="T20" fmla="*/ 217 w 621"/>
                    <a:gd name="T21" fmla="*/ 603 h 617"/>
                    <a:gd name="T22" fmla="*/ 163 w 621"/>
                    <a:gd name="T23" fmla="*/ 579 h 617"/>
                    <a:gd name="T24" fmla="*/ 113 w 621"/>
                    <a:gd name="T25" fmla="*/ 548 h 617"/>
                    <a:gd name="T26" fmla="*/ 71 w 621"/>
                    <a:gd name="T27" fmla="*/ 506 h 617"/>
                    <a:gd name="T28" fmla="*/ 37 w 621"/>
                    <a:gd name="T29" fmla="*/ 456 h 617"/>
                    <a:gd name="T30" fmla="*/ 14 w 621"/>
                    <a:gd name="T31" fmla="*/ 400 h 617"/>
                    <a:gd name="T32" fmla="*/ 2 w 621"/>
                    <a:gd name="T33" fmla="*/ 341 h 617"/>
                    <a:gd name="T34" fmla="*/ 0 w 621"/>
                    <a:gd name="T35" fmla="*/ 309 h 617"/>
                    <a:gd name="T36" fmla="*/ 6 w 621"/>
                    <a:gd name="T37" fmla="*/ 247 h 617"/>
                    <a:gd name="T38" fmla="*/ 24 w 621"/>
                    <a:gd name="T39" fmla="*/ 187 h 617"/>
                    <a:gd name="T40" fmla="*/ 53 w 621"/>
                    <a:gd name="T41" fmla="*/ 135 h 617"/>
                    <a:gd name="T42" fmla="*/ 91 w 621"/>
                    <a:gd name="T43" fmla="*/ 90 h 617"/>
                    <a:gd name="T44" fmla="*/ 137 w 621"/>
                    <a:gd name="T45" fmla="*/ 52 h 617"/>
                    <a:gd name="T46" fmla="*/ 189 w 621"/>
                    <a:gd name="T47" fmla="*/ 24 h 617"/>
                    <a:gd name="T48" fmla="*/ 247 w 621"/>
                    <a:gd name="T49" fmla="*/ 6 h 617"/>
                    <a:gd name="T50" fmla="*/ 311 w 621"/>
                    <a:gd name="T51" fmla="*/ 0 h 617"/>
                    <a:gd name="T52" fmla="*/ 341 w 621"/>
                    <a:gd name="T53" fmla="*/ 0 h 617"/>
                    <a:gd name="T54" fmla="*/ 403 w 621"/>
                    <a:gd name="T55" fmla="*/ 14 h 617"/>
                    <a:gd name="T56" fmla="*/ 459 w 621"/>
                    <a:gd name="T57" fmla="*/ 36 h 617"/>
                    <a:gd name="T58" fmla="*/ 507 w 621"/>
                    <a:gd name="T59" fmla="*/ 70 h 617"/>
                    <a:gd name="T60" fmla="*/ 549 w 621"/>
                    <a:gd name="T61" fmla="*/ 112 h 617"/>
                    <a:gd name="T62" fmla="*/ 583 w 621"/>
                    <a:gd name="T63" fmla="*/ 161 h 617"/>
                    <a:gd name="T64" fmla="*/ 607 w 621"/>
                    <a:gd name="T65" fmla="*/ 217 h 617"/>
                    <a:gd name="T66" fmla="*/ 619 w 621"/>
                    <a:gd name="T67" fmla="*/ 277 h 617"/>
                    <a:gd name="T68" fmla="*/ 621 w 621"/>
                    <a:gd name="T69" fmla="*/ 309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21" h="617">
                      <a:moveTo>
                        <a:pt x="621" y="309"/>
                      </a:moveTo>
                      <a:lnTo>
                        <a:pt x="621" y="309"/>
                      </a:lnTo>
                      <a:lnTo>
                        <a:pt x="619" y="341"/>
                      </a:lnTo>
                      <a:lnTo>
                        <a:pt x="615" y="370"/>
                      </a:lnTo>
                      <a:lnTo>
                        <a:pt x="607" y="400"/>
                      </a:lnTo>
                      <a:lnTo>
                        <a:pt x="597" y="428"/>
                      </a:lnTo>
                      <a:lnTo>
                        <a:pt x="583" y="456"/>
                      </a:lnTo>
                      <a:lnTo>
                        <a:pt x="567" y="482"/>
                      </a:lnTo>
                      <a:lnTo>
                        <a:pt x="549" y="506"/>
                      </a:lnTo>
                      <a:lnTo>
                        <a:pt x="529" y="528"/>
                      </a:lnTo>
                      <a:lnTo>
                        <a:pt x="507" y="548"/>
                      </a:lnTo>
                      <a:lnTo>
                        <a:pt x="483" y="565"/>
                      </a:lnTo>
                      <a:lnTo>
                        <a:pt x="459" y="579"/>
                      </a:lnTo>
                      <a:lnTo>
                        <a:pt x="431" y="593"/>
                      </a:lnTo>
                      <a:lnTo>
                        <a:pt x="403" y="603"/>
                      </a:lnTo>
                      <a:lnTo>
                        <a:pt x="373" y="611"/>
                      </a:lnTo>
                      <a:lnTo>
                        <a:pt x="341" y="615"/>
                      </a:lnTo>
                      <a:lnTo>
                        <a:pt x="311" y="617"/>
                      </a:lnTo>
                      <a:lnTo>
                        <a:pt x="311" y="617"/>
                      </a:lnTo>
                      <a:lnTo>
                        <a:pt x="279" y="615"/>
                      </a:lnTo>
                      <a:lnTo>
                        <a:pt x="247" y="611"/>
                      </a:lnTo>
                      <a:lnTo>
                        <a:pt x="217" y="603"/>
                      </a:lnTo>
                      <a:lnTo>
                        <a:pt x="189" y="593"/>
                      </a:lnTo>
                      <a:lnTo>
                        <a:pt x="163" y="579"/>
                      </a:lnTo>
                      <a:lnTo>
                        <a:pt x="137" y="565"/>
                      </a:lnTo>
                      <a:lnTo>
                        <a:pt x="113" y="548"/>
                      </a:lnTo>
                      <a:lnTo>
                        <a:pt x="91" y="528"/>
                      </a:lnTo>
                      <a:lnTo>
                        <a:pt x="71" y="506"/>
                      </a:lnTo>
                      <a:lnTo>
                        <a:pt x="53" y="482"/>
                      </a:lnTo>
                      <a:lnTo>
                        <a:pt x="37" y="456"/>
                      </a:lnTo>
                      <a:lnTo>
                        <a:pt x="24" y="428"/>
                      </a:lnTo>
                      <a:lnTo>
                        <a:pt x="14" y="400"/>
                      </a:lnTo>
                      <a:lnTo>
                        <a:pt x="6" y="370"/>
                      </a:lnTo>
                      <a:lnTo>
                        <a:pt x="2" y="341"/>
                      </a:lnTo>
                      <a:lnTo>
                        <a:pt x="0" y="309"/>
                      </a:lnTo>
                      <a:lnTo>
                        <a:pt x="0" y="309"/>
                      </a:lnTo>
                      <a:lnTo>
                        <a:pt x="2" y="277"/>
                      </a:lnTo>
                      <a:lnTo>
                        <a:pt x="6" y="247"/>
                      </a:lnTo>
                      <a:lnTo>
                        <a:pt x="14" y="217"/>
                      </a:lnTo>
                      <a:lnTo>
                        <a:pt x="24" y="187"/>
                      </a:lnTo>
                      <a:lnTo>
                        <a:pt x="37" y="161"/>
                      </a:lnTo>
                      <a:lnTo>
                        <a:pt x="53" y="135"/>
                      </a:lnTo>
                      <a:lnTo>
                        <a:pt x="71" y="112"/>
                      </a:lnTo>
                      <a:lnTo>
                        <a:pt x="91" y="90"/>
                      </a:lnTo>
                      <a:lnTo>
                        <a:pt x="113" y="70"/>
                      </a:lnTo>
                      <a:lnTo>
                        <a:pt x="137" y="52"/>
                      </a:lnTo>
                      <a:lnTo>
                        <a:pt x="163" y="36"/>
                      </a:lnTo>
                      <a:lnTo>
                        <a:pt x="189" y="24"/>
                      </a:lnTo>
                      <a:lnTo>
                        <a:pt x="217" y="14"/>
                      </a:lnTo>
                      <a:lnTo>
                        <a:pt x="247" y="6"/>
                      </a:lnTo>
                      <a:lnTo>
                        <a:pt x="279" y="0"/>
                      </a:lnTo>
                      <a:lnTo>
                        <a:pt x="311" y="0"/>
                      </a:lnTo>
                      <a:lnTo>
                        <a:pt x="311" y="0"/>
                      </a:lnTo>
                      <a:lnTo>
                        <a:pt x="341" y="0"/>
                      </a:lnTo>
                      <a:lnTo>
                        <a:pt x="373" y="6"/>
                      </a:lnTo>
                      <a:lnTo>
                        <a:pt x="403" y="14"/>
                      </a:lnTo>
                      <a:lnTo>
                        <a:pt x="431" y="24"/>
                      </a:lnTo>
                      <a:lnTo>
                        <a:pt x="459" y="36"/>
                      </a:lnTo>
                      <a:lnTo>
                        <a:pt x="483" y="52"/>
                      </a:lnTo>
                      <a:lnTo>
                        <a:pt x="507" y="70"/>
                      </a:lnTo>
                      <a:lnTo>
                        <a:pt x="529" y="90"/>
                      </a:lnTo>
                      <a:lnTo>
                        <a:pt x="549" y="112"/>
                      </a:lnTo>
                      <a:lnTo>
                        <a:pt x="567" y="135"/>
                      </a:lnTo>
                      <a:lnTo>
                        <a:pt x="583" y="161"/>
                      </a:lnTo>
                      <a:lnTo>
                        <a:pt x="597" y="187"/>
                      </a:lnTo>
                      <a:lnTo>
                        <a:pt x="607" y="217"/>
                      </a:lnTo>
                      <a:lnTo>
                        <a:pt x="615" y="247"/>
                      </a:lnTo>
                      <a:lnTo>
                        <a:pt x="619" y="277"/>
                      </a:lnTo>
                      <a:lnTo>
                        <a:pt x="621" y="309"/>
                      </a:lnTo>
                      <a:lnTo>
                        <a:pt x="621" y="309"/>
                      </a:lnTo>
                      <a:close/>
                    </a:path>
                  </a:pathLst>
                </a:custGeom>
                <a:solidFill>
                  <a:srgbClr val="FDFCFC"/>
                </a:solidFill>
                <a:ln w="9525">
                  <a:solidFill>
                    <a:srgbClr val="B7B6B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3">
                  <a:extLst>
                    <a:ext uri="{FF2B5EF4-FFF2-40B4-BE49-F238E27FC236}">
                      <a16:creationId xmlns:a16="http://schemas.microsoft.com/office/drawing/2014/main" id="{934B8711-3E6B-DF36-C9AE-85470E772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9" y="4171950"/>
                  <a:ext cx="490" cy="771525"/>
                </a:xfrm>
                <a:custGeom>
                  <a:avLst/>
                  <a:gdLst>
                    <a:gd name="T0" fmla="*/ 490 w 490"/>
                    <a:gd name="T1" fmla="*/ 243 h 486"/>
                    <a:gd name="T2" fmla="*/ 484 w 490"/>
                    <a:gd name="T3" fmla="*/ 292 h 486"/>
                    <a:gd name="T4" fmla="*/ 470 w 490"/>
                    <a:gd name="T5" fmla="*/ 336 h 486"/>
                    <a:gd name="T6" fmla="*/ 448 w 490"/>
                    <a:gd name="T7" fmla="*/ 378 h 486"/>
                    <a:gd name="T8" fmla="*/ 418 w 490"/>
                    <a:gd name="T9" fmla="*/ 414 h 486"/>
                    <a:gd name="T10" fmla="*/ 382 w 490"/>
                    <a:gd name="T11" fmla="*/ 444 h 486"/>
                    <a:gd name="T12" fmla="*/ 340 w 490"/>
                    <a:gd name="T13" fmla="*/ 468 h 486"/>
                    <a:gd name="T14" fmla="*/ 294 w 490"/>
                    <a:gd name="T15" fmla="*/ 482 h 486"/>
                    <a:gd name="T16" fmla="*/ 246 w 490"/>
                    <a:gd name="T17" fmla="*/ 486 h 486"/>
                    <a:gd name="T18" fmla="*/ 220 w 490"/>
                    <a:gd name="T19" fmla="*/ 486 h 486"/>
                    <a:gd name="T20" fmla="*/ 172 w 490"/>
                    <a:gd name="T21" fmla="*/ 476 h 486"/>
                    <a:gd name="T22" fmla="*/ 128 w 490"/>
                    <a:gd name="T23" fmla="*/ 456 h 486"/>
                    <a:gd name="T24" fmla="*/ 90 w 490"/>
                    <a:gd name="T25" fmla="*/ 430 h 486"/>
                    <a:gd name="T26" fmla="*/ 56 w 490"/>
                    <a:gd name="T27" fmla="*/ 398 h 486"/>
                    <a:gd name="T28" fmla="*/ 30 w 490"/>
                    <a:gd name="T29" fmla="*/ 358 h 486"/>
                    <a:gd name="T30" fmla="*/ 12 w 490"/>
                    <a:gd name="T31" fmla="*/ 314 h 486"/>
                    <a:gd name="T32" fmla="*/ 2 w 490"/>
                    <a:gd name="T33" fmla="*/ 267 h 486"/>
                    <a:gd name="T34" fmla="*/ 0 w 490"/>
                    <a:gd name="T35" fmla="*/ 243 h 486"/>
                    <a:gd name="T36" fmla="*/ 6 w 490"/>
                    <a:gd name="T37" fmla="*/ 193 h 486"/>
                    <a:gd name="T38" fmla="*/ 20 w 490"/>
                    <a:gd name="T39" fmla="*/ 147 h 486"/>
                    <a:gd name="T40" fmla="*/ 42 w 490"/>
                    <a:gd name="T41" fmla="*/ 107 h 486"/>
                    <a:gd name="T42" fmla="*/ 72 w 490"/>
                    <a:gd name="T43" fmla="*/ 69 h 486"/>
                    <a:gd name="T44" fmla="*/ 108 w 490"/>
                    <a:gd name="T45" fmla="*/ 40 h 486"/>
                    <a:gd name="T46" fmla="*/ 150 w 490"/>
                    <a:gd name="T47" fmla="*/ 18 h 486"/>
                    <a:gd name="T48" fmla="*/ 196 w 490"/>
                    <a:gd name="T49" fmla="*/ 4 h 486"/>
                    <a:gd name="T50" fmla="*/ 246 w 490"/>
                    <a:gd name="T51" fmla="*/ 0 h 486"/>
                    <a:gd name="T52" fmla="*/ 270 w 490"/>
                    <a:gd name="T53" fmla="*/ 0 h 486"/>
                    <a:gd name="T54" fmla="*/ 318 w 490"/>
                    <a:gd name="T55" fmla="*/ 10 h 486"/>
                    <a:gd name="T56" fmla="*/ 362 w 490"/>
                    <a:gd name="T57" fmla="*/ 28 h 486"/>
                    <a:gd name="T58" fmla="*/ 400 w 490"/>
                    <a:gd name="T59" fmla="*/ 56 h 486"/>
                    <a:gd name="T60" fmla="*/ 434 w 490"/>
                    <a:gd name="T61" fmla="*/ 87 h 486"/>
                    <a:gd name="T62" fmla="*/ 460 w 490"/>
                    <a:gd name="T63" fmla="*/ 127 h 486"/>
                    <a:gd name="T64" fmla="*/ 478 w 490"/>
                    <a:gd name="T65" fmla="*/ 171 h 486"/>
                    <a:gd name="T66" fmla="*/ 488 w 490"/>
                    <a:gd name="T67" fmla="*/ 217 h 486"/>
                    <a:gd name="T68" fmla="*/ 490 w 490"/>
                    <a:gd name="T69" fmla="*/ 243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90" h="486">
                      <a:moveTo>
                        <a:pt x="490" y="243"/>
                      </a:moveTo>
                      <a:lnTo>
                        <a:pt x="490" y="243"/>
                      </a:lnTo>
                      <a:lnTo>
                        <a:pt x="488" y="267"/>
                      </a:lnTo>
                      <a:lnTo>
                        <a:pt x="484" y="292"/>
                      </a:lnTo>
                      <a:lnTo>
                        <a:pt x="478" y="314"/>
                      </a:lnTo>
                      <a:lnTo>
                        <a:pt x="470" y="336"/>
                      </a:lnTo>
                      <a:lnTo>
                        <a:pt x="460" y="358"/>
                      </a:lnTo>
                      <a:lnTo>
                        <a:pt x="448" y="378"/>
                      </a:lnTo>
                      <a:lnTo>
                        <a:pt x="434" y="398"/>
                      </a:lnTo>
                      <a:lnTo>
                        <a:pt x="418" y="414"/>
                      </a:lnTo>
                      <a:lnTo>
                        <a:pt x="400" y="430"/>
                      </a:lnTo>
                      <a:lnTo>
                        <a:pt x="382" y="444"/>
                      </a:lnTo>
                      <a:lnTo>
                        <a:pt x="362" y="456"/>
                      </a:lnTo>
                      <a:lnTo>
                        <a:pt x="340" y="468"/>
                      </a:lnTo>
                      <a:lnTo>
                        <a:pt x="318" y="476"/>
                      </a:lnTo>
                      <a:lnTo>
                        <a:pt x="294" y="482"/>
                      </a:lnTo>
                      <a:lnTo>
                        <a:pt x="270" y="486"/>
                      </a:lnTo>
                      <a:lnTo>
                        <a:pt x="246" y="486"/>
                      </a:lnTo>
                      <a:lnTo>
                        <a:pt x="246" y="486"/>
                      </a:lnTo>
                      <a:lnTo>
                        <a:pt x="220" y="486"/>
                      </a:lnTo>
                      <a:lnTo>
                        <a:pt x="196" y="482"/>
                      </a:lnTo>
                      <a:lnTo>
                        <a:pt x="172" y="476"/>
                      </a:lnTo>
                      <a:lnTo>
                        <a:pt x="150" y="468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6"/>
                      </a:lnTo>
                      <a:lnTo>
                        <a:pt x="12" y="314"/>
                      </a:lnTo>
                      <a:lnTo>
                        <a:pt x="6" y="292"/>
                      </a:lnTo>
                      <a:lnTo>
                        <a:pt x="2" y="267"/>
                      </a:lnTo>
                      <a:lnTo>
                        <a:pt x="0" y="243"/>
                      </a:lnTo>
                      <a:lnTo>
                        <a:pt x="0" y="243"/>
                      </a:lnTo>
                      <a:lnTo>
                        <a:pt x="2" y="217"/>
                      </a:lnTo>
                      <a:lnTo>
                        <a:pt x="6" y="193"/>
                      </a:lnTo>
                      <a:lnTo>
                        <a:pt x="12" y="171"/>
                      </a:lnTo>
                      <a:lnTo>
                        <a:pt x="20" y="147"/>
                      </a:lnTo>
                      <a:lnTo>
                        <a:pt x="30" y="127"/>
                      </a:lnTo>
                      <a:lnTo>
                        <a:pt x="42" y="107"/>
                      </a:lnTo>
                      <a:lnTo>
                        <a:pt x="56" y="87"/>
                      </a:lnTo>
                      <a:lnTo>
                        <a:pt x="72" y="69"/>
                      </a:lnTo>
                      <a:lnTo>
                        <a:pt x="90" y="56"/>
                      </a:lnTo>
                      <a:lnTo>
                        <a:pt x="108" y="40"/>
                      </a:lnTo>
                      <a:lnTo>
                        <a:pt x="128" y="28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6" y="4"/>
                      </a:lnTo>
                      <a:lnTo>
                        <a:pt x="220" y="0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70" y="0"/>
                      </a:lnTo>
                      <a:lnTo>
                        <a:pt x="294" y="4"/>
                      </a:lnTo>
                      <a:lnTo>
                        <a:pt x="318" y="10"/>
                      </a:lnTo>
                      <a:lnTo>
                        <a:pt x="340" y="18"/>
                      </a:lnTo>
                      <a:lnTo>
                        <a:pt x="362" y="28"/>
                      </a:lnTo>
                      <a:lnTo>
                        <a:pt x="382" y="40"/>
                      </a:lnTo>
                      <a:lnTo>
                        <a:pt x="400" y="56"/>
                      </a:lnTo>
                      <a:lnTo>
                        <a:pt x="418" y="69"/>
                      </a:lnTo>
                      <a:lnTo>
                        <a:pt x="434" y="87"/>
                      </a:lnTo>
                      <a:lnTo>
                        <a:pt x="448" y="107"/>
                      </a:lnTo>
                      <a:lnTo>
                        <a:pt x="460" y="127"/>
                      </a:lnTo>
                      <a:lnTo>
                        <a:pt x="470" y="147"/>
                      </a:lnTo>
                      <a:lnTo>
                        <a:pt x="478" y="171"/>
                      </a:lnTo>
                      <a:lnTo>
                        <a:pt x="484" y="193"/>
                      </a:lnTo>
                      <a:lnTo>
                        <a:pt x="488" y="217"/>
                      </a:lnTo>
                      <a:lnTo>
                        <a:pt x="490" y="243"/>
                      </a:lnTo>
                      <a:lnTo>
                        <a:pt x="490" y="243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Line 84">
                  <a:extLst>
                    <a:ext uri="{FF2B5EF4-FFF2-40B4-BE49-F238E27FC236}">
                      <a16:creationId xmlns:a16="http://schemas.microsoft.com/office/drawing/2014/main" id="{AFE0BC0B-6B89-8EB4-E64E-3E1697AA9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831850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0" name="Line 85">
                  <a:extLst>
                    <a:ext uri="{FF2B5EF4-FFF2-40B4-BE49-F238E27FC236}">
                      <a16:creationId xmlns:a16="http://schemas.microsoft.com/office/drawing/2014/main" id="{2A4D1513-1442-7120-C46E-E2EF81B46F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1997075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Line 86">
                  <a:extLst>
                    <a:ext uri="{FF2B5EF4-FFF2-40B4-BE49-F238E27FC236}">
                      <a16:creationId xmlns:a16="http://schemas.microsoft.com/office/drawing/2014/main" id="{71ECA1CA-E389-C3CD-C58B-9F0311358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3100387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Line 87">
                  <a:extLst>
                    <a:ext uri="{FF2B5EF4-FFF2-40B4-BE49-F238E27FC236}">
                      <a16:creationId xmlns:a16="http://schemas.microsoft.com/office/drawing/2014/main" id="{973CCBE9-63DA-CECC-B4D9-2C8548F30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5381625"/>
                  <a:ext cx="0" cy="68897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Line 88">
                  <a:extLst>
                    <a:ext uri="{FF2B5EF4-FFF2-40B4-BE49-F238E27FC236}">
                      <a16:creationId xmlns:a16="http://schemas.microsoft.com/office/drawing/2014/main" id="{D8B48A4F-C44E-7F8E-6B4C-34112B91E2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0" y="4267200"/>
                  <a:ext cx="0" cy="687388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7" name="Freeform 92">
                  <a:extLst>
                    <a:ext uri="{FF2B5EF4-FFF2-40B4-BE49-F238E27FC236}">
                      <a16:creationId xmlns:a16="http://schemas.microsoft.com/office/drawing/2014/main" id="{4303C927-5E54-4CFF-CEF7-7FD23CACB4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0" y="2335212"/>
                  <a:ext cx="2168" cy="3432175"/>
                </a:xfrm>
                <a:custGeom>
                  <a:avLst/>
                  <a:gdLst>
                    <a:gd name="T0" fmla="*/ 2166 w 2168"/>
                    <a:gd name="T1" fmla="*/ 1137 h 2162"/>
                    <a:gd name="T2" fmla="*/ 2147 w 2168"/>
                    <a:gd name="T3" fmla="*/ 1300 h 2162"/>
                    <a:gd name="T4" fmla="*/ 2103 w 2168"/>
                    <a:gd name="T5" fmla="*/ 1453 h 2162"/>
                    <a:gd name="T6" fmla="*/ 2037 w 2168"/>
                    <a:gd name="T7" fmla="*/ 1597 h 2162"/>
                    <a:gd name="T8" fmla="*/ 1953 w 2168"/>
                    <a:gd name="T9" fmla="*/ 1728 h 2162"/>
                    <a:gd name="T10" fmla="*/ 1851 w 2168"/>
                    <a:gd name="T11" fmla="*/ 1846 h 2162"/>
                    <a:gd name="T12" fmla="*/ 1733 w 2168"/>
                    <a:gd name="T13" fmla="*/ 1947 h 2162"/>
                    <a:gd name="T14" fmla="*/ 1601 w 2168"/>
                    <a:gd name="T15" fmla="*/ 2033 h 2162"/>
                    <a:gd name="T16" fmla="*/ 1458 w 2168"/>
                    <a:gd name="T17" fmla="*/ 2096 h 2162"/>
                    <a:gd name="T18" fmla="*/ 1302 w 2168"/>
                    <a:gd name="T19" fmla="*/ 2140 h 2162"/>
                    <a:gd name="T20" fmla="*/ 1140 w 2168"/>
                    <a:gd name="T21" fmla="*/ 2160 h 2162"/>
                    <a:gd name="T22" fmla="*/ 1028 w 2168"/>
                    <a:gd name="T23" fmla="*/ 2160 h 2162"/>
                    <a:gd name="T24" fmla="*/ 865 w 2168"/>
                    <a:gd name="T25" fmla="*/ 2140 h 2162"/>
                    <a:gd name="T26" fmla="*/ 711 w 2168"/>
                    <a:gd name="T27" fmla="*/ 2096 h 2162"/>
                    <a:gd name="T28" fmla="*/ 567 w 2168"/>
                    <a:gd name="T29" fmla="*/ 2033 h 2162"/>
                    <a:gd name="T30" fmla="*/ 435 w 2168"/>
                    <a:gd name="T31" fmla="*/ 1947 h 2162"/>
                    <a:gd name="T32" fmla="*/ 317 w 2168"/>
                    <a:gd name="T33" fmla="*/ 1846 h 2162"/>
                    <a:gd name="T34" fmla="*/ 216 w 2168"/>
                    <a:gd name="T35" fmla="*/ 1728 h 2162"/>
                    <a:gd name="T36" fmla="*/ 130 w 2168"/>
                    <a:gd name="T37" fmla="*/ 1597 h 2162"/>
                    <a:gd name="T38" fmla="*/ 66 w 2168"/>
                    <a:gd name="T39" fmla="*/ 1453 h 2162"/>
                    <a:gd name="T40" fmla="*/ 22 w 2168"/>
                    <a:gd name="T41" fmla="*/ 1300 h 2162"/>
                    <a:gd name="T42" fmla="*/ 0 w 2168"/>
                    <a:gd name="T43" fmla="*/ 1137 h 2162"/>
                    <a:gd name="T44" fmla="*/ 0 w 2168"/>
                    <a:gd name="T45" fmla="*/ 1025 h 2162"/>
                    <a:gd name="T46" fmla="*/ 22 w 2168"/>
                    <a:gd name="T47" fmla="*/ 864 h 2162"/>
                    <a:gd name="T48" fmla="*/ 66 w 2168"/>
                    <a:gd name="T49" fmla="*/ 709 h 2162"/>
                    <a:gd name="T50" fmla="*/ 130 w 2168"/>
                    <a:gd name="T51" fmla="*/ 566 h 2162"/>
                    <a:gd name="T52" fmla="*/ 216 w 2168"/>
                    <a:gd name="T53" fmla="*/ 434 h 2162"/>
                    <a:gd name="T54" fmla="*/ 317 w 2168"/>
                    <a:gd name="T55" fmla="*/ 317 h 2162"/>
                    <a:gd name="T56" fmla="*/ 435 w 2168"/>
                    <a:gd name="T57" fmla="*/ 215 h 2162"/>
                    <a:gd name="T58" fmla="*/ 567 w 2168"/>
                    <a:gd name="T59" fmla="*/ 130 h 2162"/>
                    <a:gd name="T60" fmla="*/ 711 w 2168"/>
                    <a:gd name="T61" fmla="*/ 66 h 2162"/>
                    <a:gd name="T62" fmla="*/ 865 w 2168"/>
                    <a:gd name="T63" fmla="*/ 22 h 2162"/>
                    <a:gd name="T64" fmla="*/ 1028 w 2168"/>
                    <a:gd name="T65" fmla="*/ 2 h 2162"/>
                    <a:gd name="T66" fmla="*/ 1140 w 2168"/>
                    <a:gd name="T67" fmla="*/ 2 h 2162"/>
                    <a:gd name="T68" fmla="*/ 1302 w 2168"/>
                    <a:gd name="T69" fmla="*/ 22 h 2162"/>
                    <a:gd name="T70" fmla="*/ 1458 w 2168"/>
                    <a:gd name="T71" fmla="*/ 66 h 2162"/>
                    <a:gd name="T72" fmla="*/ 1601 w 2168"/>
                    <a:gd name="T73" fmla="*/ 130 h 2162"/>
                    <a:gd name="T74" fmla="*/ 1733 w 2168"/>
                    <a:gd name="T75" fmla="*/ 215 h 2162"/>
                    <a:gd name="T76" fmla="*/ 1851 w 2168"/>
                    <a:gd name="T77" fmla="*/ 317 h 2162"/>
                    <a:gd name="T78" fmla="*/ 1953 w 2168"/>
                    <a:gd name="T79" fmla="*/ 434 h 2162"/>
                    <a:gd name="T80" fmla="*/ 2037 w 2168"/>
                    <a:gd name="T81" fmla="*/ 566 h 2162"/>
                    <a:gd name="T82" fmla="*/ 2103 w 2168"/>
                    <a:gd name="T83" fmla="*/ 709 h 2162"/>
                    <a:gd name="T84" fmla="*/ 2147 w 2168"/>
                    <a:gd name="T85" fmla="*/ 864 h 2162"/>
                    <a:gd name="T86" fmla="*/ 2166 w 2168"/>
                    <a:gd name="T87" fmla="*/ 1025 h 2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168" h="2162">
                      <a:moveTo>
                        <a:pt x="2168" y="1081"/>
                      </a:moveTo>
                      <a:lnTo>
                        <a:pt x="2168" y="1081"/>
                      </a:lnTo>
                      <a:lnTo>
                        <a:pt x="2166" y="1137"/>
                      </a:lnTo>
                      <a:lnTo>
                        <a:pt x="2162" y="1193"/>
                      </a:lnTo>
                      <a:lnTo>
                        <a:pt x="2156" y="1246"/>
                      </a:lnTo>
                      <a:lnTo>
                        <a:pt x="2147" y="1300"/>
                      </a:lnTo>
                      <a:lnTo>
                        <a:pt x="2135" y="1352"/>
                      </a:lnTo>
                      <a:lnTo>
                        <a:pt x="2121" y="1404"/>
                      </a:lnTo>
                      <a:lnTo>
                        <a:pt x="2103" y="1453"/>
                      </a:lnTo>
                      <a:lnTo>
                        <a:pt x="2083" y="1501"/>
                      </a:lnTo>
                      <a:lnTo>
                        <a:pt x="2061" y="1551"/>
                      </a:lnTo>
                      <a:lnTo>
                        <a:pt x="2037" y="1597"/>
                      </a:lnTo>
                      <a:lnTo>
                        <a:pt x="2011" y="1643"/>
                      </a:lnTo>
                      <a:lnTo>
                        <a:pt x="1983" y="1686"/>
                      </a:lnTo>
                      <a:lnTo>
                        <a:pt x="1953" y="1728"/>
                      </a:lnTo>
                      <a:lnTo>
                        <a:pt x="1921" y="1770"/>
                      </a:lnTo>
                      <a:lnTo>
                        <a:pt x="1887" y="1808"/>
                      </a:lnTo>
                      <a:lnTo>
                        <a:pt x="1851" y="1846"/>
                      </a:lnTo>
                      <a:lnTo>
                        <a:pt x="1813" y="1881"/>
                      </a:lnTo>
                      <a:lnTo>
                        <a:pt x="1773" y="1915"/>
                      </a:lnTo>
                      <a:lnTo>
                        <a:pt x="1733" y="1947"/>
                      </a:lnTo>
                      <a:lnTo>
                        <a:pt x="1689" y="1977"/>
                      </a:lnTo>
                      <a:lnTo>
                        <a:pt x="1645" y="2007"/>
                      </a:lnTo>
                      <a:lnTo>
                        <a:pt x="1601" y="2033"/>
                      </a:lnTo>
                      <a:lnTo>
                        <a:pt x="1553" y="2057"/>
                      </a:lnTo>
                      <a:lnTo>
                        <a:pt x="1506" y="2078"/>
                      </a:lnTo>
                      <a:lnTo>
                        <a:pt x="1458" y="2096"/>
                      </a:lnTo>
                      <a:lnTo>
                        <a:pt x="1406" y="2114"/>
                      </a:lnTo>
                      <a:lnTo>
                        <a:pt x="1356" y="2128"/>
                      </a:lnTo>
                      <a:lnTo>
                        <a:pt x="1302" y="2140"/>
                      </a:lnTo>
                      <a:lnTo>
                        <a:pt x="1250" y="2150"/>
                      </a:lnTo>
                      <a:lnTo>
                        <a:pt x="1194" y="2156"/>
                      </a:lnTo>
                      <a:lnTo>
                        <a:pt x="1140" y="2160"/>
                      </a:lnTo>
                      <a:lnTo>
                        <a:pt x="1084" y="2162"/>
                      </a:lnTo>
                      <a:lnTo>
                        <a:pt x="1084" y="2162"/>
                      </a:lnTo>
                      <a:lnTo>
                        <a:pt x="1028" y="2160"/>
                      </a:lnTo>
                      <a:lnTo>
                        <a:pt x="972" y="2156"/>
                      </a:lnTo>
                      <a:lnTo>
                        <a:pt x="918" y="2150"/>
                      </a:lnTo>
                      <a:lnTo>
                        <a:pt x="865" y="2140"/>
                      </a:lnTo>
                      <a:lnTo>
                        <a:pt x="813" y="2128"/>
                      </a:lnTo>
                      <a:lnTo>
                        <a:pt x="761" y="2114"/>
                      </a:lnTo>
                      <a:lnTo>
                        <a:pt x="711" y="2096"/>
                      </a:lnTo>
                      <a:lnTo>
                        <a:pt x="661" y="2078"/>
                      </a:lnTo>
                      <a:lnTo>
                        <a:pt x="613" y="2057"/>
                      </a:lnTo>
                      <a:lnTo>
                        <a:pt x="567" y="2033"/>
                      </a:lnTo>
                      <a:lnTo>
                        <a:pt x="521" y="2007"/>
                      </a:lnTo>
                      <a:lnTo>
                        <a:pt x="477" y="1977"/>
                      </a:lnTo>
                      <a:lnTo>
                        <a:pt x="435" y="1947"/>
                      </a:lnTo>
                      <a:lnTo>
                        <a:pt x="393" y="1915"/>
                      </a:lnTo>
                      <a:lnTo>
                        <a:pt x="355" y="1881"/>
                      </a:lnTo>
                      <a:lnTo>
                        <a:pt x="317" y="1846"/>
                      </a:lnTo>
                      <a:lnTo>
                        <a:pt x="281" y="1808"/>
                      </a:lnTo>
                      <a:lnTo>
                        <a:pt x="247" y="1770"/>
                      </a:lnTo>
                      <a:lnTo>
                        <a:pt x="216" y="1728"/>
                      </a:lnTo>
                      <a:lnTo>
                        <a:pt x="184" y="1686"/>
                      </a:lnTo>
                      <a:lnTo>
                        <a:pt x="156" y="1643"/>
                      </a:lnTo>
                      <a:lnTo>
                        <a:pt x="130" y="1597"/>
                      </a:lnTo>
                      <a:lnTo>
                        <a:pt x="106" y="1551"/>
                      </a:lnTo>
                      <a:lnTo>
                        <a:pt x="84" y="1501"/>
                      </a:lnTo>
                      <a:lnTo>
                        <a:pt x="66" y="1453"/>
                      </a:lnTo>
                      <a:lnTo>
                        <a:pt x="48" y="1404"/>
                      </a:lnTo>
                      <a:lnTo>
                        <a:pt x="34" y="1352"/>
                      </a:lnTo>
                      <a:lnTo>
                        <a:pt x="22" y="1300"/>
                      </a:lnTo>
                      <a:lnTo>
                        <a:pt x="12" y="1246"/>
                      </a:lnTo>
                      <a:lnTo>
                        <a:pt x="4" y="1193"/>
                      </a:lnTo>
                      <a:lnTo>
                        <a:pt x="0" y="1137"/>
                      </a:lnTo>
                      <a:lnTo>
                        <a:pt x="0" y="1081"/>
                      </a:lnTo>
                      <a:lnTo>
                        <a:pt x="0" y="1081"/>
                      </a:lnTo>
                      <a:lnTo>
                        <a:pt x="0" y="1025"/>
                      </a:lnTo>
                      <a:lnTo>
                        <a:pt x="4" y="972"/>
                      </a:lnTo>
                      <a:lnTo>
                        <a:pt x="12" y="916"/>
                      </a:lnTo>
                      <a:lnTo>
                        <a:pt x="22" y="864"/>
                      </a:lnTo>
                      <a:lnTo>
                        <a:pt x="34" y="810"/>
                      </a:lnTo>
                      <a:lnTo>
                        <a:pt x="48" y="761"/>
                      </a:lnTo>
                      <a:lnTo>
                        <a:pt x="66" y="709"/>
                      </a:lnTo>
                      <a:lnTo>
                        <a:pt x="84" y="661"/>
                      </a:lnTo>
                      <a:lnTo>
                        <a:pt x="106" y="613"/>
                      </a:lnTo>
                      <a:lnTo>
                        <a:pt x="130" y="566"/>
                      </a:lnTo>
                      <a:lnTo>
                        <a:pt x="156" y="520"/>
                      </a:lnTo>
                      <a:lnTo>
                        <a:pt x="184" y="476"/>
                      </a:lnTo>
                      <a:lnTo>
                        <a:pt x="216" y="434"/>
                      </a:lnTo>
                      <a:lnTo>
                        <a:pt x="247" y="394"/>
                      </a:lnTo>
                      <a:lnTo>
                        <a:pt x="281" y="355"/>
                      </a:lnTo>
                      <a:lnTo>
                        <a:pt x="317" y="317"/>
                      </a:lnTo>
                      <a:lnTo>
                        <a:pt x="355" y="281"/>
                      </a:lnTo>
                      <a:lnTo>
                        <a:pt x="393" y="247"/>
                      </a:lnTo>
                      <a:lnTo>
                        <a:pt x="435" y="215"/>
                      </a:lnTo>
                      <a:lnTo>
                        <a:pt x="477" y="185"/>
                      </a:lnTo>
                      <a:lnTo>
                        <a:pt x="521" y="157"/>
                      </a:lnTo>
                      <a:lnTo>
                        <a:pt x="567" y="130"/>
                      </a:lnTo>
                      <a:lnTo>
                        <a:pt x="613" y="108"/>
                      </a:lnTo>
                      <a:lnTo>
                        <a:pt x="661" y="86"/>
                      </a:lnTo>
                      <a:lnTo>
                        <a:pt x="711" y="66"/>
                      </a:lnTo>
                      <a:lnTo>
                        <a:pt x="761" y="48"/>
                      </a:lnTo>
                      <a:lnTo>
                        <a:pt x="813" y="34"/>
                      </a:lnTo>
                      <a:lnTo>
                        <a:pt x="865" y="22"/>
                      </a:lnTo>
                      <a:lnTo>
                        <a:pt x="918" y="12"/>
                      </a:lnTo>
                      <a:lnTo>
                        <a:pt x="972" y="6"/>
                      </a:lnTo>
                      <a:lnTo>
                        <a:pt x="1028" y="2"/>
                      </a:lnTo>
                      <a:lnTo>
                        <a:pt x="1084" y="0"/>
                      </a:lnTo>
                      <a:lnTo>
                        <a:pt x="1084" y="0"/>
                      </a:lnTo>
                      <a:lnTo>
                        <a:pt x="1140" y="2"/>
                      </a:lnTo>
                      <a:lnTo>
                        <a:pt x="1194" y="6"/>
                      </a:lnTo>
                      <a:lnTo>
                        <a:pt x="1250" y="12"/>
                      </a:lnTo>
                      <a:lnTo>
                        <a:pt x="1302" y="22"/>
                      </a:lnTo>
                      <a:lnTo>
                        <a:pt x="1356" y="34"/>
                      </a:lnTo>
                      <a:lnTo>
                        <a:pt x="1406" y="48"/>
                      </a:lnTo>
                      <a:lnTo>
                        <a:pt x="1458" y="66"/>
                      </a:lnTo>
                      <a:lnTo>
                        <a:pt x="1506" y="86"/>
                      </a:lnTo>
                      <a:lnTo>
                        <a:pt x="1553" y="108"/>
                      </a:lnTo>
                      <a:lnTo>
                        <a:pt x="1601" y="130"/>
                      </a:lnTo>
                      <a:lnTo>
                        <a:pt x="1645" y="157"/>
                      </a:lnTo>
                      <a:lnTo>
                        <a:pt x="1689" y="185"/>
                      </a:lnTo>
                      <a:lnTo>
                        <a:pt x="1733" y="215"/>
                      </a:lnTo>
                      <a:lnTo>
                        <a:pt x="1773" y="247"/>
                      </a:lnTo>
                      <a:lnTo>
                        <a:pt x="1813" y="281"/>
                      </a:lnTo>
                      <a:lnTo>
                        <a:pt x="1851" y="317"/>
                      </a:lnTo>
                      <a:lnTo>
                        <a:pt x="1887" y="355"/>
                      </a:lnTo>
                      <a:lnTo>
                        <a:pt x="1921" y="394"/>
                      </a:lnTo>
                      <a:lnTo>
                        <a:pt x="1953" y="434"/>
                      </a:lnTo>
                      <a:lnTo>
                        <a:pt x="1983" y="476"/>
                      </a:lnTo>
                      <a:lnTo>
                        <a:pt x="2011" y="520"/>
                      </a:lnTo>
                      <a:lnTo>
                        <a:pt x="2037" y="566"/>
                      </a:lnTo>
                      <a:lnTo>
                        <a:pt x="2061" y="613"/>
                      </a:lnTo>
                      <a:lnTo>
                        <a:pt x="2083" y="661"/>
                      </a:lnTo>
                      <a:lnTo>
                        <a:pt x="2103" y="709"/>
                      </a:lnTo>
                      <a:lnTo>
                        <a:pt x="2121" y="761"/>
                      </a:lnTo>
                      <a:lnTo>
                        <a:pt x="2135" y="810"/>
                      </a:lnTo>
                      <a:lnTo>
                        <a:pt x="2147" y="864"/>
                      </a:lnTo>
                      <a:lnTo>
                        <a:pt x="2156" y="916"/>
                      </a:lnTo>
                      <a:lnTo>
                        <a:pt x="2162" y="972"/>
                      </a:lnTo>
                      <a:lnTo>
                        <a:pt x="2166" y="1025"/>
                      </a:lnTo>
                      <a:lnTo>
                        <a:pt x="2168" y="1081"/>
                      </a:lnTo>
                      <a:lnTo>
                        <a:pt x="2168" y="108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93">
                  <a:extLst>
                    <a:ext uri="{FF2B5EF4-FFF2-40B4-BE49-F238E27FC236}">
                      <a16:creationId xmlns:a16="http://schemas.microsoft.com/office/drawing/2014/main" id="{DB3CE9D8-BD1B-6719-ABE4-76469786F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1" y="2835275"/>
                  <a:ext cx="152" cy="354013"/>
                </a:xfrm>
                <a:custGeom>
                  <a:avLst/>
                  <a:gdLst>
                    <a:gd name="T0" fmla="*/ 152 w 152"/>
                    <a:gd name="T1" fmla="*/ 223 h 223"/>
                    <a:gd name="T2" fmla="*/ 152 w 152"/>
                    <a:gd name="T3" fmla="*/ 223 h 223"/>
                    <a:gd name="T4" fmla="*/ 118 w 152"/>
                    <a:gd name="T5" fmla="*/ 165 h 223"/>
                    <a:gd name="T6" fmla="*/ 82 w 152"/>
                    <a:gd name="T7" fmla="*/ 107 h 223"/>
                    <a:gd name="T8" fmla="*/ 44 w 152"/>
                    <a:gd name="T9" fmla="*/ 51 h 223"/>
                    <a:gd name="T10" fmla="*/ 0 w 152"/>
                    <a:gd name="T11" fmla="*/ 0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2" h="223">
                      <a:moveTo>
                        <a:pt x="152" y="223"/>
                      </a:moveTo>
                      <a:lnTo>
                        <a:pt x="152" y="223"/>
                      </a:lnTo>
                      <a:lnTo>
                        <a:pt x="118" y="165"/>
                      </a:lnTo>
                      <a:lnTo>
                        <a:pt x="82" y="107"/>
                      </a:lnTo>
                      <a:lnTo>
                        <a:pt x="44" y="5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94">
                  <a:extLst>
                    <a:ext uri="{FF2B5EF4-FFF2-40B4-BE49-F238E27FC236}">
                      <a16:creationId xmlns:a16="http://schemas.microsoft.com/office/drawing/2014/main" id="{E2D78AAA-74D5-0902-921C-129C30CDDD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4" y="3416300"/>
                  <a:ext cx="70" cy="660400"/>
                </a:xfrm>
                <a:custGeom>
                  <a:avLst/>
                  <a:gdLst>
                    <a:gd name="T0" fmla="*/ 70 w 70"/>
                    <a:gd name="T1" fmla="*/ 416 h 416"/>
                    <a:gd name="T2" fmla="*/ 70 w 70"/>
                    <a:gd name="T3" fmla="*/ 416 h 416"/>
                    <a:gd name="T4" fmla="*/ 70 w 70"/>
                    <a:gd name="T5" fmla="*/ 362 h 416"/>
                    <a:gd name="T6" fmla="*/ 66 w 70"/>
                    <a:gd name="T7" fmla="*/ 311 h 416"/>
                    <a:gd name="T8" fmla="*/ 60 w 70"/>
                    <a:gd name="T9" fmla="*/ 257 h 416"/>
                    <a:gd name="T10" fmla="*/ 54 w 70"/>
                    <a:gd name="T11" fmla="*/ 205 h 416"/>
                    <a:gd name="T12" fmla="*/ 44 w 70"/>
                    <a:gd name="T13" fmla="*/ 151 h 416"/>
                    <a:gd name="T14" fmla="*/ 32 w 70"/>
                    <a:gd name="T15" fmla="*/ 102 h 416"/>
                    <a:gd name="T16" fmla="*/ 16 w 70"/>
                    <a:gd name="T17" fmla="*/ 50 h 416"/>
                    <a:gd name="T18" fmla="*/ 0 w 70"/>
                    <a:gd name="T19" fmla="*/ 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0" h="416">
                      <a:moveTo>
                        <a:pt x="70" y="416"/>
                      </a:moveTo>
                      <a:lnTo>
                        <a:pt x="70" y="416"/>
                      </a:lnTo>
                      <a:lnTo>
                        <a:pt x="70" y="362"/>
                      </a:lnTo>
                      <a:lnTo>
                        <a:pt x="66" y="311"/>
                      </a:lnTo>
                      <a:lnTo>
                        <a:pt x="60" y="257"/>
                      </a:lnTo>
                      <a:lnTo>
                        <a:pt x="54" y="205"/>
                      </a:lnTo>
                      <a:lnTo>
                        <a:pt x="44" y="151"/>
                      </a:lnTo>
                      <a:lnTo>
                        <a:pt x="32" y="102"/>
                      </a:lnTo>
                      <a:lnTo>
                        <a:pt x="16" y="5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95">
                  <a:extLst>
                    <a:ext uri="{FF2B5EF4-FFF2-40B4-BE49-F238E27FC236}">
                      <a16:creationId xmlns:a16="http://schemas.microsoft.com/office/drawing/2014/main" id="{DE6D54B7-5CDD-F30A-E4E1-70C1B15DEB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7" y="4364037"/>
                  <a:ext cx="181" cy="730250"/>
                </a:xfrm>
                <a:custGeom>
                  <a:avLst/>
                  <a:gdLst>
                    <a:gd name="T0" fmla="*/ 0 w 181"/>
                    <a:gd name="T1" fmla="*/ 460 h 460"/>
                    <a:gd name="T2" fmla="*/ 0 w 181"/>
                    <a:gd name="T3" fmla="*/ 460 h 460"/>
                    <a:gd name="T4" fmla="*/ 32 w 181"/>
                    <a:gd name="T5" fmla="*/ 406 h 460"/>
                    <a:gd name="T6" fmla="*/ 62 w 181"/>
                    <a:gd name="T7" fmla="*/ 353 h 460"/>
                    <a:gd name="T8" fmla="*/ 89 w 181"/>
                    <a:gd name="T9" fmla="*/ 297 h 460"/>
                    <a:gd name="T10" fmla="*/ 113 w 181"/>
                    <a:gd name="T11" fmla="*/ 239 h 460"/>
                    <a:gd name="T12" fmla="*/ 135 w 181"/>
                    <a:gd name="T13" fmla="*/ 181 h 460"/>
                    <a:gd name="T14" fmla="*/ 153 w 181"/>
                    <a:gd name="T15" fmla="*/ 122 h 460"/>
                    <a:gd name="T16" fmla="*/ 167 w 181"/>
                    <a:gd name="T17" fmla="*/ 60 h 460"/>
                    <a:gd name="T18" fmla="*/ 181 w 181"/>
                    <a:gd name="T19" fmla="*/ 0 h 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1" h="460">
                      <a:moveTo>
                        <a:pt x="0" y="460"/>
                      </a:moveTo>
                      <a:lnTo>
                        <a:pt x="0" y="460"/>
                      </a:lnTo>
                      <a:lnTo>
                        <a:pt x="32" y="406"/>
                      </a:lnTo>
                      <a:lnTo>
                        <a:pt x="62" y="353"/>
                      </a:lnTo>
                      <a:lnTo>
                        <a:pt x="89" y="297"/>
                      </a:lnTo>
                      <a:lnTo>
                        <a:pt x="113" y="239"/>
                      </a:lnTo>
                      <a:lnTo>
                        <a:pt x="135" y="181"/>
                      </a:lnTo>
                      <a:lnTo>
                        <a:pt x="153" y="122"/>
                      </a:lnTo>
                      <a:lnTo>
                        <a:pt x="167" y="60"/>
                      </a:lnTo>
                      <a:lnTo>
                        <a:pt x="181" y="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96">
                  <a:extLst>
                    <a:ext uri="{FF2B5EF4-FFF2-40B4-BE49-F238E27FC236}">
                      <a16:creationId xmlns:a16="http://schemas.microsoft.com/office/drawing/2014/main" id="{2E61ECBD-A7AC-3D13-934A-EE0E1E6FB7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6" y="2174875"/>
                  <a:ext cx="2079" cy="3760788"/>
                </a:xfrm>
                <a:custGeom>
                  <a:avLst/>
                  <a:gdLst>
                    <a:gd name="T0" fmla="*/ 1993 w 2079"/>
                    <a:gd name="T1" fmla="*/ 308 h 2369"/>
                    <a:gd name="T2" fmla="*/ 1891 w 2079"/>
                    <a:gd name="T3" fmla="*/ 225 h 2369"/>
                    <a:gd name="T4" fmla="*/ 1781 w 2079"/>
                    <a:gd name="T5" fmla="*/ 153 h 2369"/>
                    <a:gd name="T6" fmla="*/ 1663 w 2079"/>
                    <a:gd name="T7" fmla="*/ 95 h 2369"/>
                    <a:gd name="T8" fmla="*/ 1540 w 2079"/>
                    <a:gd name="T9" fmla="*/ 49 h 2369"/>
                    <a:gd name="T10" fmla="*/ 1476 w 2079"/>
                    <a:gd name="T11" fmla="*/ 33 h 2369"/>
                    <a:gd name="T12" fmla="*/ 1346 w 2079"/>
                    <a:gd name="T13" fmla="*/ 10 h 2369"/>
                    <a:gd name="T14" fmla="*/ 1216 w 2079"/>
                    <a:gd name="T15" fmla="*/ 0 h 2369"/>
                    <a:gd name="T16" fmla="*/ 1084 w 2079"/>
                    <a:gd name="T17" fmla="*/ 4 h 2369"/>
                    <a:gd name="T18" fmla="*/ 1018 w 2079"/>
                    <a:gd name="T19" fmla="*/ 12 h 2369"/>
                    <a:gd name="T20" fmla="*/ 887 w 2079"/>
                    <a:gd name="T21" fmla="*/ 39 h 2369"/>
                    <a:gd name="T22" fmla="*/ 759 w 2079"/>
                    <a:gd name="T23" fmla="*/ 79 h 2369"/>
                    <a:gd name="T24" fmla="*/ 635 w 2079"/>
                    <a:gd name="T25" fmla="*/ 135 h 2369"/>
                    <a:gd name="T26" fmla="*/ 519 w 2079"/>
                    <a:gd name="T27" fmla="*/ 205 h 2369"/>
                    <a:gd name="T28" fmla="*/ 461 w 2079"/>
                    <a:gd name="T29" fmla="*/ 244 h 2369"/>
                    <a:gd name="T30" fmla="*/ 357 w 2079"/>
                    <a:gd name="T31" fmla="*/ 338 h 2369"/>
                    <a:gd name="T32" fmla="*/ 262 w 2079"/>
                    <a:gd name="T33" fmla="*/ 442 h 2369"/>
                    <a:gd name="T34" fmla="*/ 182 w 2079"/>
                    <a:gd name="T35" fmla="*/ 555 h 2369"/>
                    <a:gd name="T36" fmla="*/ 146 w 2079"/>
                    <a:gd name="T37" fmla="*/ 615 h 2369"/>
                    <a:gd name="T38" fmla="*/ 86 w 2079"/>
                    <a:gd name="T39" fmla="*/ 738 h 2369"/>
                    <a:gd name="T40" fmla="*/ 42 w 2079"/>
                    <a:gd name="T41" fmla="*/ 866 h 2369"/>
                    <a:gd name="T42" fmla="*/ 14 w 2079"/>
                    <a:gd name="T43" fmla="*/ 999 h 2369"/>
                    <a:gd name="T44" fmla="*/ 0 w 2079"/>
                    <a:gd name="T45" fmla="*/ 1134 h 2369"/>
                    <a:gd name="T46" fmla="*/ 0 w 2079"/>
                    <a:gd name="T47" fmla="*/ 1202 h 2369"/>
                    <a:gd name="T48" fmla="*/ 10 w 2079"/>
                    <a:gd name="T49" fmla="*/ 1337 h 2369"/>
                    <a:gd name="T50" fmla="*/ 36 w 2079"/>
                    <a:gd name="T51" fmla="*/ 1471 h 2369"/>
                    <a:gd name="T52" fmla="*/ 76 w 2079"/>
                    <a:gd name="T53" fmla="*/ 1600 h 2369"/>
                    <a:gd name="T54" fmla="*/ 102 w 2079"/>
                    <a:gd name="T55" fmla="*/ 1664 h 2369"/>
                    <a:gd name="T56" fmla="*/ 160 w 2079"/>
                    <a:gd name="T57" fmla="*/ 1777 h 2369"/>
                    <a:gd name="T58" fmla="*/ 228 w 2079"/>
                    <a:gd name="T59" fmla="*/ 1883 h 2369"/>
                    <a:gd name="T60" fmla="*/ 308 w 2079"/>
                    <a:gd name="T61" fmla="*/ 1980 h 2369"/>
                    <a:gd name="T62" fmla="*/ 399 w 2079"/>
                    <a:gd name="T63" fmla="*/ 2070 h 2369"/>
                    <a:gd name="T64" fmla="*/ 447 w 2079"/>
                    <a:gd name="T65" fmla="*/ 2112 h 2369"/>
                    <a:gd name="T66" fmla="*/ 553 w 2079"/>
                    <a:gd name="T67" fmla="*/ 2185 h 2369"/>
                    <a:gd name="T68" fmla="*/ 665 w 2079"/>
                    <a:gd name="T69" fmla="*/ 2247 h 2369"/>
                    <a:gd name="T70" fmla="*/ 783 w 2079"/>
                    <a:gd name="T71" fmla="*/ 2297 h 2369"/>
                    <a:gd name="T72" fmla="*/ 845 w 2079"/>
                    <a:gd name="T73" fmla="*/ 2317 h 2369"/>
                    <a:gd name="T74" fmla="*/ 992 w 2079"/>
                    <a:gd name="T75" fmla="*/ 2351 h 2369"/>
                    <a:gd name="T76" fmla="*/ 1142 w 2079"/>
                    <a:gd name="T77" fmla="*/ 2367 h 2369"/>
                    <a:gd name="T78" fmla="*/ 1256 w 2079"/>
                    <a:gd name="T79" fmla="*/ 2367 h 2369"/>
                    <a:gd name="T80" fmla="*/ 1332 w 2079"/>
                    <a:gd name="T81" fmla="*/ 2361 h 2369"/>
                    <a:gd name="T82" fmla="*/ 1406 w 2079"/>
                    <a:gd name="T83" fmla="*/ 2351 h 2369"/>
                    <a:gd name="T84" fmla="*/ 1444 w 2079"/>
                    <a:gd name="T85" fmla="*/ 2343 h 2369"/>
                    <a:gd name="T86" fmla="*/ 1518 w 2079"/>
                    <a:gd name="T87" fmla="*/ 2325 h 2369"/>
                    <a:gd name="T88" fmla="*/ 1590 w 2079"/>
                    <a:gd name="T89" fmla="*/ 2301 h 2369"/>
                    <a:gd name="T90" fmla="*/ 1661 w 2079"/>
                    <a:gd name="T91" fmla="*/ 2273 h 2369"/>
                    <a:gd name="T92" fmla="*/ 1731 w 2079"/>
                    <a:gd name="T93" fmla="*/ 2241 h 2369"/>
                    <a:gd name="T94" fmla="*/ 1797 w 2079"/>
                    <a:gd name="T95" fmla="*/ 2203 h 2369"/>
                    <a:gd name="T96" fmla="*/ 1861 w 2079"/>
                    <a:gd name="T97" fmla="*/ 2164 h 2369"/>
                    <a:gd name="T98" fmla="*/ 1923 w 2079"/>
                    <a:gd name="T99" fmla="*/ 2118 h 2369"/>
                    <a:gd name="T100" fmla="*/ 1981 w 2079"/>
                    <a:gd name="T101" fmla="*/ 2068 h 2369"/>
                    <a:gd name="T102" fmla="*/ 2031 w 2079"/>
                    <a:gd name="T103" fmla="*/ 2022 h 2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79" h="2369">
                      <a:moveTo>
                        <a:pt x="1993" y="308"/>
                      </a:moveTo>
                      <a:lnTo>
                        <a:pt x="1993" y="308"/>
                      </a:lnTo>
                      <a:lnTo>
                        <a:pt x="1943" y="264"/>
                      </a:lnTo>
                      <a:lnTo>
                        <a:pt x="1891" y="225"/>
                      </a:lnTo>
                      <a:lnTo>
                        <a:pt x="1837" y="187"/>
                      </a:lnTo>
                      <a:lnTo>
                        <a:pt x="1781" y="153"/>
                      </a:lnTo>
                      <a:lnTo>
                        <a:pt x="1723" y="123"/>
                      </a:lnTo>
                      <a:lnTo>
                        <a:pt x="1663" y="95"/>
                      </a:lnTo>
                      <a:lnTo>
                        <a:pt x="1602" y="71"/>
                      </a:lnTo>
                      <a:lnTo>
                        <a:pt x="1540" y="49"/>
                      </a:lnTo>
                      <a:lnTo>
                        <a:pt x="1540" y="49"/>
                      </a:lnTo>
                      <a:lnTo>
                        <a:pt x="1476" y="33"/>
                      </a:lnTo>
                      <a:lnTo>
                        <a:pt x="1412" y="20"/>
                      </a:lnTo>
                      <a:lnTo>
                        <a:pt x="1346" y="10"/>
                      </a:lnTo>
                      <a:lnTo>
                        <a:pt x="1280" y="4"/>
                      </a:lnTo>
                      <a:lnTo>
                        <a:pt x="1216" y="0"/>
                      </a:lnTo>
                      <a:lnTo>
                        <a:pt x="1150" y="0"/>
                      </a:lnTo>
                      <a:lnTo>
                        <a:pt x="1084" y="4"/>
                      </a:lnTo>
                      <a:lnTo>
                        <a:pt x="1018" y="12"/>
                      </a:lnTo>
                      <a:lnTo>
                        <a:pt x="1018" y="12"/>
                      </a:lnTo>
                      <a:lnTo>
                        <a:pt x="953" y="24"/>
                      </a:lnTo>
                      <a:lnTo>
                        <a:pt x="887" y="39"/>
                      </a:lnTo>
                      <a:lnTo>
                        <a:pt x="823" y="57"/>
                      </a:lnTo>
                      <a:lnTo>
                        <a:pt x="759" y="79"/>
                      </a:lnTo>
                      <a:lnTo>
                        <a:pt x="695" y="105"/>
                      </a:lnTo>
                      <a:lnTo>
                        <a:pt x="635" y="135"/>
                      </a:lnTo>
                      <a:lnTo>
                        <a:pt x="575" y="169"/>
                      </a:lnTo>
                      <a:lnTo>
                        <a:pt x="519" y="205"/>
                      </a:lnTo>
                      <a:lnTo>
                        <a:pt x="519" y="205"/>
                      </a:lnTo>
                      <a:lnTo>
                        <a:pt x="461" y="244"/>
                      </a:lnTo>
                      <a:lnTo>
                        <a:pt x="407" y="290"/>
                      </a:lnTo>
                      <a:lnTo>
                        <a:pt x="357" y="338"/>
                      </a:lnTo>
                      <a:lnTo>
                        <a:pt x="308" y="388"/>
                      </a:lnTo>
                      <a:lnTo>
                        <a:pt x="262" y="442"/>
                      </a:lnTo>
                      <a:lnTo>
                        <a:pt x="220" y="497"/>
                      </a:lnTo>
                      <a:lnTo>
                        <a:pt x="182" y="555"/>
                      </a:lnTo>
                      <a:lnTo>
                        <a:pt x="146" y="615"/>
                      </a:lnTo>
                      <a:lnTo>
                        <a:pt x="146" y="615"/>
                      </a:lnTo>
                      <a:lnTo>
                        <a:pt x="114" y="674"/>
                      </a:lnTo>
                      <a:lnTo>
                        <a:pt x="86" y="738"/>
                      </a:lnTo>
                      <a:lnTo>
                        <a:pt x="62" y="802"/>
                      </a:lnTo>
                      <a:lnTo>
                        <a:pt x="42" y="866"/>
                      </a:lnTo>
                      <a:lnTo>
                        <a:pt x="26" y="931"/>
                      </a:lnTo>
                      <a:lnTo>
                        <a:pt x="14" y="999"/>
                      </a:lnTo>
                      <a:lnTo>
                        <a:pt x="4" y="1067"/>
                      </a:lnTo>
                      <a:lnTo>
                        <a:pt x="0" y="1134"/>
                      </a:lnTo>
                      <a:lnTo>
                        <a:pt x="0" y="1134"/>
                      </a:lnTo>
                      <a:lnTo>
                        <a:pt x="0" y="1202"/>
                      </a:lnTo>
                      <a:lnTo>
                        <a:pt x="2" y="1270"/>
                      </a:lnTo>
                      <a:lnTo>
                        <a:pt x="10" y="1337"/>
                      </a:lnTo>
                      <a:lnTo>
                        <a:pt x="20" y="1405"/>
                      </a:lnTo>
                      <a:lnTo>
                        <a:pt x="36" y="1471"/>
                      </a:lnTo>
                      <a:lnTo>
                        <a:pt x="54" y="1536"/>
                      </a:lnTo>
                      <a:lnTo>
                        <a:pt x="76" y="1600"/>
                      </a:lnTo>
                      <a:lnTo>
                        <a:pt x="102" y="1664"/>
                      </a:lnTo>
                      <a:lnTo>
                        <a:pt x="102" y="1664"/>
                      </a:lnTo>
                      <a:lnTo>
                        <a:pt x="130" y="1722"/>
                      </a:lnTo>
                      <a:lnTo>
                        <a:pt x="160" y="1777"/>
                      </a:lnTo>
                      <a:lnTo>
                        <a:pt x="192" y="1831"/>
                      </a:lnTo>
                      <a:lnTo>
                        <a:pt x="228" y="1883"/>
                      </a:lnTo>
                      <a:lnTo>
                        <a:pt x="268" y="1933"/>
                      </a:lnTo>
                      <a:lnTo>
                        <a:pt x="308" y="1980"/>
                      </a:lnTo>
                      <a:lnTo>
                        <a:pt x="351" y="2026"/>
                      </a:lnTo>
                      <a:lnTo>
                        <a:pt x="399" y="2070"/>
                      </a:lnTo>
                      <a:lnTo>
                        <a:pt x="399" y="2070"/>
                      </a:lnTo>
                      <a:lnTo>
                        <a:pt x="447" y="2112"/>
                      </a:lnTo>
                      <a:lnTo>
                        <a:pt x="499" y="2150"/>
                      </a:lnTo>
                      <a:lnTo>
                        <a:pt x="553" y="2185"/>
                      </a:lnTo>
                      <a:lnTo>
                        <a:pt x="607" y="2217"/>
                      </a:lnTo>
                      <a:lnTo>
                        <a:pt x="665" y="2247"/>
                      </a:lnTo>
                      <a:lnTo>
                        <a:pt x="723" y="2273"/>
                      </a:lnTo>
                      <a:lnTo>
                        <a:pt x="783" y="2297"/>
                      </a:lnTo>
                      <a:lnTo>
                        <a:pt x="845" y="2317"/>
                      </a:lnTo>
                      <a:lnTo>
                        <a:pt x="845" y="2317"/>
                      </a:lnTo>
                      <a:lnTo>
                        <a:pt x="919" y="2337"/>
                      </a:lnTo>
                      <a:lnTo>
                        <a:pt x="992" y="2351"/>
                      </a:lnTo>
                      <a:lnTo>
                        <a:pt x="1066" y="2361"/>
                      </a:lnTo>
                      <a:lnTo>
                        <a:pt x="1142" y="2367"/>
                      </a:lnTo>
                      <a:lnTo>
                        <a:pt x="1218" y="2369"/>
                      </a:lnTo>
                      <a:lnTo>
                        <a:pt x="1256" y="2367"/>
                      </a:lnTo>
                      <a:lnTo>
                        <a:pt x="1294" y="2365"/>
                      </a:lnTo>
                      <a:lnTo>
                        <a:pt x="1332" y="2361"/>
                      </a:lnTo>
                      <a:lnTo>
                        <a:pt x="1370" y="2357"/>
                      </a:lnTo>
                      <a:lnTo>
                        <a:pt x="1406" y="2351"/>
                      </a:lnTo>
                      <a:lnTo>
                        <a:pt x="1444" y="2343"/>
                      </a:lnTo>
                      <a:lnTo>
                        <a:pt x="1444" y="2343"/>
                      </a:lnTo>
                      <a:lnTo>
                        <a:pt x="1482" y="2335"/>
                      </a:lnTo>
                      <a:lnTo>
                        <a:pt x="1518" y="2325"/>
                      </a:lnTo>
                      <a:lnTo>
                        <a:pt x="1554" y="2313"/>
                      </a:lnTo>
                      <a:lnTo>
                        <a:pt x="1590" y="2301"/>
                      </a:lnTo>
                      <a:lnTo>
                        <a:pt x="1625" y="2287"/>
                      </a:lnTo>
                      <a:lnTo>
                        <a:pt x="1661" y="2273"/>
                      </a:lnTo>
                      <a:lnTo>
                        <a:pt x="1695" y="2257"/>
                      </a:lnTo>
                      <a:lnTo>
                        <a:pt x="1731" y="2241"/>
                      </a:lnTo>
                      <a:lnTo>
                        <a:pt x="1763" y="2223"/>
                      </a:lnTo>
                      <a:lnTo>
                        <a:pt x="1797" y="2203"/>
                      </a:lnTo>
                      <a:lnTo>
                        <a:pt x="1829" y="2183"/>
                      </a:lnTo>
                      <a:lnTo>
                        <a:pt x="1861" y="2164"/>
                      </a:lnTo>
                      <a:lnTo>
                        <a:pt x="1893" y="2140"/>
                      </a:lnTo>
                      <a:lnTo>
                        <a:pt x="1923" y="2118"/>
                      </a:lnTo>
                      <a:lnTo>
                        <a:pt x="1953" y="2094"/>
                      </a:lnTo>
                      <a:lnTo>
                        <a:pt x="1981" y="2068"/>
                      </a:lnTo>
                      <a:lnTo>
                        <a:pt x="1981" y="2068"/>
                      </a:lnTo>
                      <a:lnTo>
                        <a:pt x="2031" y="2022"/>
                      </a:lnTo>
                      <a:lnTo>
                        <a:pt x="2079" y="1970"/>
                      </a:lnTo>
                    </a:path>
                  </a:pathLst>
                </a:cu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97">
                  <a:extLst>
                    <a:ext uri="{FF2B5EF4-FFF2-40B4-BE49-F238E27FC236}">
                      <a16:creationId xmlns:a16="http://schemas.microsoft.com/office/drawing/2014/main" id="{5A152B67-E4DF-3757-2AC1-81E66D20B9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5" y="2625725"/>
                  <a:ext cx="110" cy="174625"/>
                </a:xfrm>
                <a:custGeom>
                  <a:avLst/>
                  <a:gdLst>
                    <a:gd name="T0" fmla="*/ 0 w 110"/>
                    <a:gd name="T1" fmla="*/ 56 h 110"/>
                    <a:gd name="T2" fmla="*/ 0 w 110"/>
                    <a:gd name="T3" fmla="*/ 56 h 110"/>
                    <a:gd name="T4" fmla="*/ 0 w 110"/>
                    <a:gd name="T5" fmla="*/ 66 h 110"/>
                    <a:gd name="T6" fmla="*/ 4 w 110"/>
                    <a:gd name="T7" fmla="*/ 76 h 110"/>
                    <a:gd name="T8" fmla="*/ 8 w 110"/>
                    <a:gd name="T9" fmla="*/ 86 h 110"/>
                    <a:gd name="T10" fmla="*/ 16 w 110"/>
                    <a:gd name="T11" fmla="*/ 94 h 110"/>
                    <a:gd name="T12" fmla="*/ 24 w 110"/>
                    <a:gd name="T13" fmla="*/ 102 h 110"/>
                    <a:gd name="T14" fmla="*/ 34 w 110"/>
                    <a:gd name="T15" fmla="*/ 106 h 110"/>
                    <a:gd name="T16" fmla="*/ 44 w 110"/>
                    <a:gd name="T17" fmla="*/ 110 h 110"/>
                    <a:gd name="T18" fmla="*/ 54 w 110"/>
                    <a:gd name="T19" fmla="*/ 110 h 110"/>
                    <a:gd name="T20" fmla="*/ 54 w 110"/>
                    <a:gd name="T21" fmla="*/ 110 h 110"/>
                    <a:gd name="T22" fmla="*/ 66 w 110"/>
                    <a:gd name="T23" fmla="*/ 110 h 110"/>
                    <a:gd name="T24" fmla="*/ 76 w 110"/>
                    <a:gd name="T25" fmla="*/ 106 h 110"/>
                    <a:gd name="T26" fmla="*/ 86 w 110"/>
                    <a:gd name="T27" fmla="*/ 102 h 110"/>
                    <a:gd name="T28" fmla="*/ 94 w 110"/>
                    <a:gd name="T29" fmla="*/ 94 h 110"/>
                    <a:gd name="T30" fmla="*/ 102 w 110"/>
                    <a:gd name="T31" fmla="*/ 86 h 110"/>
                    <a:gd name="T32" fmla="*/ 106 w 110"/>
                    <a:gd name="T33" fmla="*/ 76 h 110"/>
                    <a:gd name="T34" fmla="*/ 110 w 110"/>
                    <a:gd name="T35" fmla="*/ 66 h 110"/>
                    <a:gd name="T36" fmla="*/ 110 w 110"/>
                    <a:gd name="T37" fmla="*/ 56 h 110"/>
                    <a:gd name="T38" fmla="*/ 110 w 110"/>
                    <a:gd name="T39" fmla="*/ 56 h 110"/>
                    <a:gd name="T40" fmla="*/ 110 w 110"/>
                    <a:gd name="T41" fmla="*/ 44 h 110"/>
                    <a:gd name="T42" fmla="*/ 106 w 110"/>
                    <a:gd name="T43" fmla="*/ 34 h 110"/>
                    <a:gd name="T44" fmla="*/ 102 w 110"/>
                    <a:gd name="T45" fmla="*/ 24 h 110"/>
                    <a:gd name="T46" fmla="*/ 94 w 110"/>
                    <a:gd name="T47" fmla="*/ 16 h 110"/>
                    <a:gd name="T48" fmla="*/ 86 w 110"/>
                    <a:gd name="T49" fmla="*/ 10 h 110"/>
                    <a:gd name="T50" fmla="*/ 76 w 110"/>
                    <a:gd name="T51" fmla="*/ 4 h 110"/>
                    <a:gd name="T52" fmla="*/ 66 w 110"/>
                    <a:gd name="T53" fmla="*/ 0 h 110"/>
                    <a:gd name="T54" fmla="*/ 54 w 110"/>
                    <a:gd name="T55" fmla="*/ 0 h 110"/>
                    <a:gd name="T56" fmla="*/ 54 w 110"/>
                    <a:gd name="T57" fmla="*/ 0 h 110"/>
                    <a:gd name="T58" fmla="*/ 44 w 110"/>
                    <a:gd name="T59" fmla="*/ 0 h 110"/>
                    <a:gd name="T60" fmla="*/ 34 w 110"/>
                    <a:gd name="T61" fmla="*/ 4 h 110"/>
                    <a:gd name="T62" fmla="*/ 24 w 110"/>
                    <a:gd name="T63" fmla="*/ 10 h 110"/>
                    <a:gd name="T64" fmla="*/ 16 w 110"/>
                    <a:gd name="T65" fmla="*/ 16 h 110"/>
                    <a:gd name="T66" fmla="*/ 8 w 110"/>
                    <a:gd name="T67" fmla="*/ 24 h 110"/>
                    <a:gd name="T68" fmla="*/ 4 w 110"/>
                    <a:gd name="T69" fmla="*/ 34 h 110"/>
                    <a:gd name="T70" fmla="*/ 0 w 110"/>
                    <a:gd name="T71" fmla="*/ 44 h 110"/>
                    <a:gd name="T72" fmla="*/ 0 w 110"/>
                    <a:gd name="T73" fmla="*/ 56 h 110"/>
                    <a:gd name="T74" fmla="*/ 0 w 110"/>
                    <a:gd name="T75" fmla="*/ 5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0" h="110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0" y="66"/>
                      </a:lnTo>
                      <a:lnTo>
                        <a:pt x="4" y="76"/>
                      </a:lnTo>
                      <a:lnTo>
                        <a:pt x="8" y="86"/>
                      </a:lnTo>
                      <a:lnTo>
                        <a:pt x="16" y="94"/>
                      </a:lnTo>
                      <a:lnTo>
                        <a:pt x="24" y="102"/>
                      </a:lnTo>
                      <a:lnTo>
                        <a:pt x="34" y="106"/>
                      </a:lnTo>
                      <a:lnTo>
                        <a:pt x="44" y="110"/>
                      </a:lnTo>
                      <a:lnTo>
                        <a:pt x="54" y="110"/>
                      </a:lnTo>
                      <a:lnTo>
                        <a:pt x="54" y="110"/>
                      </a:ln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6" y="102"/>
                      </a:lnTo>
                      <a:lnTo>
                        <a:pt x="94" y="94"/>
                      </a:lnTo>
                      <a:lnTo>
                        <a:pt x="102" y="86"/>
                      </a:lnTo>
                      <a:lnTo>
                        <a:pt x="106" y="76"/>
                      </a:lnTo>
                      <a:lnTo>
                        <a:pt x="110" y="66"/>
                      </a:lnTo>
                      <a:lnTo>
                        <a:pt x="110" y="56"/>
                      </a:lnTo>
                      <a:lnTo>
                        <a:pt x="110" y="56"/>
                      </a:lnTo>
                      <a:lnTo>
                        <a:pt x="110" y="44"/>
                      </a:lnTo>
                      <a:lnTo>
                        <a:pt x="106" y="34"/>
                      </a:lnTo>
                      <a:lnTo>
                        <a:pt x="102" y="24"/>
                      </a:lnTo>
                      <a:lnTo>
                        <a:pt x="94" y="16"/>
                      </a:lnTo>
                      <a:lnTo>
                        <a:pt x="86" y="10"/>
                      </a:lnTo>
                      <a:lnTo>
                        <a:pt x="76" y="4"/>
                      </a:lnTo>
                      <a:lnTo>
                        <a:pt x="66" y="0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10"/>
                      </a:lnTo>
                      <a:lnTo>
                        <a:pt x="16" y="16"/>
                      </a:lnTo>
                      <a:lnTo>
                        <a:pt x="8" y="24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98">
                  <a:extLst>
                    <a:ext uri="{FF2B5EF4-FFF2-40B4-BE49-F238E27FC236}">
                      <a16:creationId xmlns:a16="http://schemas.microsoft.com/office/drawing/2014/main" id="{00B70246-6038-77CB-93BF-0F75B89F83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8" y="1081087"/>
                  <a:ext cx="112" cy="173038"/>
                </a:xfrm>
                <a:custGeom>
                  <a:avLst/>
                  <a:gdLst>
                    <a:gd name="T0" fmla="*/ 0 w 112"/>
                    <a:gd name="T1" fmla="*/ 56 h 109"/>
                    <a:gd name="T2" fmla="*/ 0 w 112"/>
                    <a:gd name="T3" fmla="*/ 56 h 109"/>
                    <a:gd name="T4" fmla="*/ 2 w 112"/>
                    <a:gd name="T5" fmla="*/ 66 h 109"/>
                    <a:gd name="T6" fmla="*/ 4 w 112"/>
                    <a:gd name="T7" fmla="*/ 75 h 109"/>
                    <a:gd name="T8" fmla="*/ 10 w 112"/>
                    <a:gd name="T9" fmla="*/ 85 h 109"/>
                    <a:gd name="T10" fmla="*/ 16 w 112"/>
                    <a:gd name="T11" fmla="*/ 93 h 109"/>
                    <a:gd name="T12" fmla="*/ 24 w 112"/>
                    <a:gd name="T13" fmla="*/ 101 h 109"/>
                    <a:gd name="T14" fmla="*/ 34 w 112"/>
                    <a:gd name="T15" fmla="*/ 105 h 109"/>
                    <a:gd name="T16" fmla="*/ 44 w 112"/>
                    <a:gd name="T17" fmla="*/ 109 h 109"/>
                    <a:gd name="T18" fmla="*/ 56 w 112"/>
                    <a:gd name="T19" fmla="*/ 109 h 109"/>
                    <a:gd name="T20" fmla="*/ 56 w 112"/>
                    <a:gd name="T21" fmla="*/ 109 h 109"/>
                    <a:gd name="T22" fmla="*/ 68 w 112"/>
                    <a:gd name="T23" fmla="*/ 109 h 109"/>
                    <a:gd name="T24" fmla="*/ 78 w 112"/>
                    <a:gd name="T25" fmla="*/ 105 h 109"/>
                    <a:gd name="T26" fmla="*/ 88 w 112"/>
                    <a:gd name="T27" fmla="*/ 101 h 109"/>
                    <a:gd name="T28" fmla="*/ 96 w 112"/>
                    <a:gd name="T29" fmla="*/ 93 h 109"/>
                    <a:gd name="T30" fmla="*/ 102 w 112"/>
                    <a:gd name="T31" fmla="*/ 85 h 109"/>
                    <a:gd name="T32" fmla="*/ 108 w 112"/>
                    <a:gd name="T33" fmla="*/ 75 h 109"/>
                    <a:gd name="T34" fmla="*/ 110 w 112"/>
                    <a:gd name="T35" fmla="*/ 66 h 109"/>
                    <a:gd name="T36" fmla="*/ 112 w 112"/>
                    <a:gd name="T37" fmla="*/ 56 h 109"/>
                    <a:gd name="T38" fmla="*/ 112 w 112"/>
                    <a:gd name="T39" fmla="*/ 56 h 109"/>
                    <a:gd name="T40" fmla="*/ 110 w 112"/>
                    <a:gd name="T41" fmla="*/ 44 h 109"/>
                    <a:gd name="T42" fmla="*/ 108 w 112"/>
                    <a:gd name="T43" fmla="*/ 34 h 109"/>
                    <a:gd name="T44" fmla="*/ 102 w 112"/>
                    <a:gd name="T45" fmla="*/ 24 h 109"/>
                    <a:gd name="T46" fmla="*/ 96 w 112"/>
                    <a:gd name="T47" fmla="*/ 16 h 109"/>
                    <a:gd name="T48" fmla="*/ 88 w 112"/>
                    <a:gd name="T49" fmla="*/ 10 h 109"/>
                    <a:gd name="T50" fmla="*/ 78 w 112"/>
                    <a:gd name="T51" fmla="*/ 4 h 109"/>
                    <a:gd name="T52" fmla="*/ 68 w 112"/>
                    <a:gd name="T53" fmla="*/ 0 h 109"/>
                    <a:gd name="T54" fmla="*/ 56 w 112"/>
                    <a:gd name="T55" fmla="*/ 0 h 109"/>
                    <a:gd name="T56" fmla="*/ 56 w 112"/>
                    <a:gd name="T57" fmla="*/ 0 h 109"/>
                    <a:gd name="T58" fmla="*/ 44 w 112"/>
                    <a:gd name="T59" fmla="*/ 0 h 109"/>
                    <a:gd name="T60" fmla="*/ 34 w 112"/>
                    <a:gd name="T61" fmla="*/ 4 h 109"/>
                    <a:gd name="T62" fmla="*/ 24 w 112"/>
                    <a:gd name="T63" fmla="*/ 10 h 109"/>
                    <a:gd name="T64" fmla="*/ 16 w 112"/>
                    <a:gd name="T65" fmla="*/ 16 h 109"/>
                    <a:gd name="T66" fmla="*/ 10 w 112"/>
                    <a:gd name="T67" fmla="*/ 24 h 109"/>
                    <a:gd name="T68" fmla="*/ 4 w 112"/>
                    <a:gd name="T69" fmla="*/ 34 h 109"/>
                    <a:gd name="T70" fmla="*/ 2 w 112"/>
                    <a:gd name="T71" fmla="*/ 44 h 109"/>
                    <a:gd name="T72" fmla="*/ 0 w 112"/>
                    <a:gd name="T73" fmla="*/ 56 h 109"/>
                    <a:gd name="T74" fmla="*/ 0 w 112"/>
                    <a:gd name="T75" fmla="*/ 56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09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2" y="66"/>
                      </a:lnTo>
                      <a:lnTo>
                        <a:pt x="4" y="75"/>
                      </a:lnTo>
                      <a:lnTo>
                        <a:pt x="10" y="85"/>
                      </a:lnTo>
                      <a:lnTo>
                        <a:pt x="16" y="93"/>
                      </a:lnTo>
                      <a:lnTo>
                        <a:pt x="24" y="101"/>
                      </a:lnTo>
                      <a:lnTo>
                        <a:pt x="34" y="105"/>
                      </a:lnTo>
                      <a:lnTo>
                        <a:pt x="44" y="109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68" y="109"/>
                      </a:lnTo>
                      <a:lnTo>
                        <a:pt x="78" y="105"/>
                      </a:lnTo>
                      <a:lnTo>
                        <a:pt x="88" y="101"/>
                      </a:lnTo>
                      <a:lnTo>
                        <a:pt x="96" y="93"/>
                      </a:lnTo>
                      <a:lnTo>
                        <a:pt x="102" y="85"/>
                      </a:lnTo>
                      <a:lnTo>
                        <a:pt x="108" y="75"/>
                      </a:lnTo>
                      <a:lnTo>
                        <a:pt x="110" y="66"/>
                      </a:lnTo>
                      <a:lnTo>
                        <a:pt x="112" y="56"/>
                      </a:lnTo>
                      <a:lnTo>
                        <a:pt x="112" y="56"/>
                      </a:lnTo>
                      <a:lnTo>
                        <a:pt x="110" y="44"/>
                      </a:lnTo>
                      <a:lnTo>
                        <a:pt x="108" y="34"/>
                      </a:lnTo>
                      <a:lnTo>
                        <a:pt x="102" y="24"/>
                      </a:lnTo>
                      <a:lnTo>
                        <a:pt x="96" y="16"/>
                      </a:lnTo>
                      <a:lnTo>
                        <a:pt x="88" y="10"/>
                      </a:lnTo>
                      <a:lnTo>
                        <a:pt x="78" y="4"/>
                      </a:lnTo>
                      <a:lnTo>
                        <a:pt x="68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10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2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4" name="Freeform 99">
                  <a:extLst>
                    <a:ext uri="{FF2B5EF4-FFF2-40B4-BE49-F238E27FC236}">
                      <a16:creationId xmlns:a16="http://schemas.microsoft.com/office/drawing/2014/main" id="{7056A6F6-8D12-85BE-0E5B-C7DDE9E4F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0" y="2300287"/>
                  <a:ext cx="94" cy="152400"/>
                </a:xfrm>
                <a:custGeom>
                  <a:avLst/>
                  <a:gdLst>
                    <a:gd name="T0" fmla="*/ 0 w 94"/>
                    <a:gd name="T1" fmla="*/ 48 h 96"/>
                    <a:gd name="T2" fmla="*/ 0 w 94"/>
                    <a:gd name="T3" fmla="*/ 48 h 96"/>
                    <a:gd name="T4" fmla="*/ 0 w 94"/>
                    <a:gd name="T5" fmla="*/ 58 h 96"/>
                    <a:gd name="T6" fmla="*/ 2 w 94"/>
                    <a:gd name="T7" fmla="*/ 66 h 96"/>
                    <a:gd name="T8" fmla="*/ 8 w 94"/>
                    <a:gd name="T9" fmla="*/ 74 h 96"/>
                    <a:gd name="T10" fmla="*/ 14 w 94"/>
                    <a:gd name="T11" fmla="*/ 82 h 96"/>
                    <a:gd name="T12" fmla="*/ 20 w 94"/>
                    <a:gd name="T13" fmla="*/ 88 h 96"/>
                    <a:gd name="T14" fmla="*/ 28 w 94"/>
                    <a:gd name="T15" fmla="*/ 92 h 96"/>
                    <a:gd name="T16" fmla="*/ 38 w 94"/>
                    <a:gd name="T17" fmla="*/ 94 h 96"/>
                    <a:gd name="T18" fmla="*/ 46 w 94"/>
                    <a:gd name="T19" fmla="*/ 96 h 96"/>
                    <a:gd name="T20" fmla="*/ 46 w 94"/>
                    <a:gd name="T21" fmla="*/ 96 h 96"/>
                    <a:gd name="T22" fmla="*/ 56 w 94"/>
                    <a:gd name="T23" fmla="*/ 94 h 96"/>
                    <a:gd name="T24" fmla="*/ 66 w 94"/>
                    <a:gd name="T25" fmla="*/ 92 h 96"/>
                    <a:gd name="T26" fmla="*/ 74 w 94"/>
                    <a:gd name="T27" fmla="*/ 88 h 96"/>
                    <a:gd name="T28" fmla="*/ 80 w 94"/>
                    <a:gd name="T29" fmla="*/ 82 h 96"/>
                    <a:gd name="T30" fmla="*/ 86 w 94"/>
                    <a:gd name="T31" fmla="*/ 74 h 96"/>
                    <a:gd name="T32" fmla="*/ 90 w 94"/>
                    <a:gd name="T33" fmla="*/ 66 h 96"/>
                    <a:gd name="T34" fmla="*/ 94 w 94"/>
                    <a:gd name="T35" fmla="*/ 58 h 96"/>
                    <a:gd name="T36" fmla="*/ 94 w 94"/>
                    <a:gd name="T37" fmla="*/ 48 h 96"/>
                    <a:gd name="T38" fmla="*/ 94 w 94"/>
                    <a:gd name="T39" fmla="*/ 48 h 96"/>
                    <a:gd name="T40" fmla="*/ 94 w 94"/>
                    <a:gd name="T41" fmla="*/ 38 h 96"/>
                    <a:gd name="T42" fmla="*/ 90 w 94"/>
                    <a:gd name="T43" fmla="*/ 30 h 96"/>
                    <a:gd name="T44" fmla="*/ 86 w 94"/>
                    <a:gd name="T45" fmla="*/ 22 h 96"/>
                    <a:gd name="T46" fmla="*/ 80 w 94"/>
                    <a:gd name="T47" fmla="*/ 14 h 96"/>
                    <a:gd name="T48" fmla="*/ 74 w 94"/>
                    <a:gd name="T49" fmla="*/ 8 h 96"/>
                    <a:gd name="T50" fmla="*/ 66 w 94"/>
                    <a:gd name="T51" fmla="*/ 4 h 96"/>
                    <a:gd name="T52" fmla="*/ 56 w 94"/>
                    <a:gd name="T53" fmla="*/ 2 h 96"/>
                    <a:gd name="T54" fmla="*/ 46 w 94"/>
                    <a:gd name="T55" fmla="*/ 0 h 96"/>
                    <a:gd name="T56" fmla="*/ 46 w 94"/>
                    <a:gd name="T57" fmla="*/ 0 h 96"/>
                    <a:gd name="T58" fmla="*/ 38 w 94"/>
                    <a:gd name="T59" fmla="*/ 2 h 96"/>
                    <a:gd name="T60" fmla="*/ 28 w 94"/>
                    <a:gd name="T61" fmla="*/ 4 h 96"/>
                    <a:gd name="T62" fmla="*/ 20 w 94"/>
                    <a:gd name="T63" fmla="*/ 8 h 96"/>
                    <a:gd name="T64" fmla="*/ 14 w 94"/>
                    <a:gd name="T65" fmla="*/ 14 h 96"/>
                    <a:gd name="T66" fmla="*/ 8 w 94"/>
                    <a:gd name="T67" fmla="*/ 22 h 96"/>
                    <a:gd name="T68" fmla="*/ 2 w 94"/>
                    <a:gd name="T69" fmla="*/ 30 h 96"/>
                    <a:gd name="T70" fmla="*/ 0 w 94"/>
                    <a:gd name="T71" fmla="*/ 38 h 96"/>
                    <a:gd name="T72" fmla="*/ 0 w 94"/>
                    <a:gd name="T73" fmla="*/ 48 h 96"/>
                    <a:gd name="T74" fmla="*/ 0 w 94"/>
                    <a:gd name="T75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6">
                      <a:moveTo>
                        <a:pt x="0" y="48"/>
                      </a:move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2" y="66"/>
                      </a:lnTo>
                      <a:lnTo>
                        <a:pt x="8" y="74"/>
                      </a:lnTo>
                      <a:lnTo>
                        <a:pt x="14" y="82"/>
                      </a:lnTo>
                      <a:lnTo>
                        <a:pt x="20" y="88"/>
                      </a:lnTo>
                      <a:lnTo>
                        <a:pt x="28" y="92"/>
                      </a:lnTo>
                      <a:lnTo>
                        <a:pt x="38" y="94"/>
                      </a:lnTo>
                      <a:lnTo>
                        <a:pt x="46" y="96"/>
                      </a:lnTo>
                      <a:lnTo>
                        <a:pt x="46" y="96"/>
                      </a:lnTo>
                      <a:lnTo>
                        <a:pt x="56" y="94"/>
                      </a:lnTo>
                      <a:lnTo>
                        <a:pt x="66" y="92"/>
                      </a:lnTo>
                      <a:lnTo>
                        <a:pt x="74" y="88"/>
                      </a:lnTo>
                      <a:lnTo>
                        <a:pt x="80" y="82"/>
                      </a:lnTo>
                      <a:lnTo>
                        <a:pt x="86" y="74"/>
                      </a:lnTo>
                      <a:lnTo>
                        <a:pt x="90" y="66"/>
                      </a:lnTo>
                      <a:lnTo>
                        <a:pt x="94" y="58"/>
                      </a:lnTo>
                      <a:lnTo>
                        <a:pt x="94" y="48"/>
                      </a:lnTo>
                      <a:lnTo>
                        <a:pt x="94" y="48"/>
                      </a:lnTo>
                      <a:lnTo>
                        <a:pt x="94" y="38"/>
                      </a:lnTo>
                      <a:lnTo>
                        <a:pt x="90" y="30"/>
                      </a:lnTo>
                      <a:lnTo>
                        <a:pt x="86" y="22"/>
                      </a:lnTo>
                      <a:lnTo>
                        <a:pt x="80" y="14"/>
                      </a:lnTo>
                      <a:lnTo>
                        <a:pt x="74" y="8"/>
                      </a:lnTo>
                      <a:lnTo>
                        <a:pt x="66" y="4"/>
                      </a:lnTo>
                      <a:lnTo>
                        <a:pt x="56" y="2"/>
                      </a:lnTo>
                      <a:lnTo>
                        <a:pt x="46" y="0"/>
                      </a:lnTo>
                      <a:lnTo>
                        <a:pt x="46" y="0"/>
                      </a:lnTo>
                      <a:lnTo>
                        <a:pt x="38" y="2"/>
                      </a:lnTo>
                      <a:lnTo>
                        <a:pt x="28" y="4"/>
                      </a:lnTo>
                      <a:lnTo>
                        <a:pt x="20" y="8"/>
                      </a:lnTo>
                      <a:lnTo>
                        <a:pt x="14" y="14"/>
                      </a:lnTo>
                      <a:lnTo>
                        <a:pt x="8" y="22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100">
                  <a:extLst>
                    <a:ext uri="{FF2B5EF4-FFF2-40B4-BE49-F238E27FC236}">
                      <a16:creationId xmlns:a16="http://schemas.microsoft.com/office/drawing/2014/main" id="{9136581E-F214-1D8D-12DC-8C1EB647E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2" y="4456112"/>
                  <a:ext cx="90" cy="146050"/>
                </a:xfrm>
                <a:custGeom>
                  <a:avLst/>
                  <a:gdLst>
                    <a:gd name="T0" fmla="*/ 2 w 90"/>
                    <a:gd name="T1" fmla="*/ 60 h 92"/>
                    <a:gd name="T2" fmla="*/ 2 w 90"/>
                    <a:gd name="T3" fmla="*/ 60 h 92"/>
                    <a:gd name="T4" fmla="*/ 6 w 90"/>
                    <a:gd name="T5" fmla="*/ 70 h 92"/>
                    <a:gd name="T6" fmla="*/ 10 w 90"/>
                    <a:gd name="T7" fmla="*/ 76 h 92"/>
                    <a:gd name="T8" fmla="*/ 18 w 90"/>
                    <a:gd name="T9" fmla="*/ 82 h 92"/>
                    <a:gd name="T10" fmla="*/ 24 w 90"/>
                    <a:gd name="T11" fmla="*/ 86 h 92"/>
                    <a:gd name="T12" fmla="*/ 32 w 90"/>
                    <a:gd name="T13" fmla="*/ 90 h 92"/>
                    <a:gd name="T14" fmla="*/ 42 w 90"/>
                    <a:gd name="T15" fmla="*/ 92 h 92"/>
                    <a:gd name="T16" fmla="*/ 50 w 90"/>
                    <a:gd name="T17" fmla="*/ 92 h 92"/>
                    <a:gd name="T18" fmla="*/ 60 w 90"/>
                    <a:gd name="T19" fmla="*/ 90 h 92"/>
                    <a:gd name="T20" fmla="*/ 60 w 90"/>
                    <a:gd name="T21" fmla="*/ 90 h 92"/>
                    <a:gd name="T22" fmla="*/ 68 w 90"/>
                    <a:gd name="T23" fmla="*/ 86 h 92"/>
                    <a:gd name="T24" fmla="*/ 76 w 90"/>
                    <a:gd name="T25" fmla="*/ 80 h 92"/>
                    <a:gd name="T26" fmla="*/ 82 w 90"/>
                    <a:gd name="T27" fmla="*/ 74 h 92"/>
                    <a:gd name="T28" fmla="*/ 86 w 90"/>
                    <a:gd name="T29" fmla="*/ 66 h 92"/>
                    <a:gd name="T30" fmla="*/ 88 w 90"/>
                    <a:gd name="T31" fmla="*/ 58 h 92"/>
                    <a:gd name="T32" fmla="*/ 90 w 90"/>
                    <a:gd name="T33" fmla="*/ 50 h 92"/>
                    <a:gd name="T34" fmla="*/ 90 w 90"/>
                    <a:gd name="T35" fmla="*/ 40 h 92"/>
                    <a:gd name="T36" fmla="*/ 88 w 90"/>
                    <a:gd name="T37" fmla="*/ 32 h 92"/>
                    <a:gd name="T38" fmla="*/ 88 w 90"/>
                    <a:gd name="T39" fmla="*/ 32 h 92"/>
                    <a:gd name="T40" fmla="*/ 84 w 90"/>
                    <a:gd name="T41" fmla="*/ 24 h 92"/>
                    <a:gd name="T42" fmla="*/ 78 w 90"/>
                    <a:gd name="T43" fmla="*/ 16 h 92"/>
                    <a:gd name="T44" fmla="*/ 72 w 90"/>
                    <a:gd name="T45" fmla="*/ 10 h 92"/>
                    <a:gd name="T46" fmla="*/ 66 w 90"/>
                    <a:gd name="T47" fmla="*/ 6 h 92"/>
                    <a:gd name="T48" fmla="*/ 56 w 90"/>
                    <a:gd name="T49" fmla="*/ 2 h 92"/>
                    <a:gd name="T50" fmla="*/ 48 w 90"/>
                    <a:gd name="T51" fmla="*/ 0 h 92"/>
                    <a:gd name="T52" fmla="*/ 40 w 90"/>
                    <a:gd name="T53" fmla="*/ 2 h 92"/>
                    <a:gd name="T54" fmla="*/ 30 w 90"/>
                    <a:gd name="T55" fmla="*/ 4 h 92"/>
                    <a:gd name="T56" fmla="*/ 30 w 90"/>
                    <a:gd name="T57" fmla="*/ 4 h 92"/>
                    <a:gd name="T58" fmla="*/ 22 w 90"/>
                    <a:gd name="T59" fmla="*/ 8 h 92"/>
                    <a:gd name="T60" fmla="*/ 14 w 90"/>
                    <a:gd name="T61" fmla="*/ 12 h 92"/>
                    <a:gd name="T62" fmla="*/ 8 w 90"/>
                    <a:gd name="T63" fmla="*/ 18 h 92"/>
                    <a:gd name="T64" fmla="*/ 4 w 90"/>
                    <a:gd name="T65" fmla="*/ 26 h 92"/>
                    <a:gd name="T66" fmla="*/ 2 w 90"/>
                    <a:gd name="T67" fmla="*/ 34 h 92"/>
                    <a:gd name="T68" fmla="*/ 0 w 90"/>
                    <a:gd name="T69" fmla="*/ 42 h 92"/>
                    <a:gd name="T70" fmla="*/ 0 w 90"/>
                    <a:gd name="T71" fmla="*/ 52 h 92"/>
                    <a:gd name="T72" fmla="*/ 2 w 90"/>
                    <a:gd name="T73" fmla="*/ 60 h 92"/>
                    <a:gd name="T74" fmla="*/ 2 w 90"/>
                    <a:gd name="T75" fmla="*/ 6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92">
                      <a:moveTo>
                        <a:pt x="2" y="60"/>
                      </a:moveTo>
                      <a:lnTo>
                        <a:pt x="2" y="60"/>
                      </a:lnTo>
                      <a:lnTo>
                        <a:pt x="6" y="70"/>
                      </a:lnTo>
                      <a:lnTo>
                        <a:pt x="10" y="76"/>
                      </a:lnTo>
                      <a:lnTo>
                        <a:pt x="18" y="82"/>
                      </a:lnTo>
                      <a:lnTo>
                        <a:pt x="24" y="86"/>
                      </a:lnTo>
                      <a:lnTo>
                        <a:pt x="32" y="90"/>
                      </a:lnTo>
                      <a:lnTo>
                        <a:pt x="42" y="92"/>
                      </a:lnTo>
                      <a:lnTo>
                        <a:pt x="50" y="92"/>
                      </a:lnTo>
                      <a:lnTo>
                        <a:pt x="60" y="90"/>
                      </a:lnTo>
                      <a:lnTo>
                        <a:pt x="60" y="90"/>
                      </a:lnTo>
                      <a:lnTo>
                        <a:pt x="68" y="86"/>
                      </a:lnTo>
                      <a:lnTo>
                        <a:pt x="76" y="80"/>
                      </a:lnTo>
                      <a:lnTo>
                        <a:pt x="82" y="74"/>
                      </a:lnTo>
                      <a:lnTo>
                        <a:pt x="86" y="66"/>
                      </a:lnTo>
                      <a:lnTo>
                        <a:pt x="88" y="58"/>
                      </a:lnTo>
                      <a:lnTo>
                        <a:pt x="90" y="50"/>
                      </a:lnTo>
                      <a:lnTo>
                        <a:pt x="90" y="40"/>
                      </a:lnTo>
                      <a:lnTo>
                        <a:pt x="88" y="32"/>
                      </a:lnTo>
                      <a:lnTo>
                        <a:pt x="88" y="32"/>
                      </a:lnTo>
                      <a:lnTo>
                        <a:pt x="84" y="24"/>
                      </a:lnTo>
                      <a:lnTo>
                        <a:pt x="78" y="16"/>
                      </a:lnTo>
                      <a:lnTo>
                        <a:pt x="72" y="10"/>
                      </a:lnTo>
                      <a:lnTo>
                        <a:pt x="66" y="6"/>
                      </a:lnTo>
                      <a:lnTo>
                        <a:pt x="56" y="2"/>
                      </a:lnTo>
                      <a:lnTo>
                        <a:pt x="48" y="0"/>
                      </a:lnTo>
                      <a:lnTo>
                        <a:pt x="40" y="2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22" y="8"/>
                      </a:lnTo>
                      <a:lnTo>
                        <a:pt x="14" y="12"/>
                      </a:lnTo>
                      <a:lnTo>
                        <a:pt x="8" y="18"/>
                      </a:lnTo>
                      <a:lnTo>
                        <a:pt x="4" y="26"/>
                      </a:lnTo>
                      <a:lnTo>
                        <a:pt x="2" y="34"/>
                      </a:lnTo>
                      <a:lnTo>
                        <a:pt x="0" y="42"/>
                      </a:lnTo>
                      <a:lnTo>
                        <a:pt x="0" y="52"/>
                      </a:lnTo>
                      <a:lnTo>
                        <a:pt x="2" y="60"/>
                      </a:lnTo>
                      <a:lnTo>
                        <a:pt x="2" y="60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101">
                  <a:extLst>
                    <a:ext uri="{FF2B5EF4-FFF2-40B4-BE49-F238E27FC236}">
                      <a16:creationId xmlns:a16="http://schemas.microsoft.com/office/drawing/2014/main" id="{2EF03FBB-425A-9FB4-6FA0-9B7A96CC16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4" y="3438525"/>
                  <a:ext cx="94" cy="150813"/>
                </a:xfrm>
                <a:custGeom>
                  <a:avLst/>
                  <a:gdLst>
                    <a:gd name="T0" fmla="*/ 40 w 94"/>
                    <a:gd name="T1" fmla="*/ 2 h 95"/>
                    <a:gd name="T2" fmla="*/ 40 w 94"/>
                    <a:gd name="T3" fmla="*/ 2 h 95"/>
                    <a:gd name="T4" fmla="*/ 32 w 94"/>
                    <a:gd name="T5" fmla="*/ 4 h 95"/>
                    <a:gd name="T6" fmla="*/ 24 w 94"/>
                    <a:gd name="T7" fmla="*/ 8 h 95"/>
                    <a:gd name="T8" fmla="*/ 16 w 94"/>
                    <a:gd name="T9" fmla="*/ 12 h 95"/>
                    <a:gd name="T10" fmla="*/ 10 w 94"/>
                    <a:gd name="T11" fmla="*/ 20 h 95"/>
                    <a:gd name="T12" fmla="*/ 4 w 94"/>
                    <a:gd name="T13" fmla="*/ 28 h 95"/>
                    <a:gd name="T14" fmla="*/ 2 w 94"/>
                    <a:gd name="T15" fmla="*/ 36 h 95"/>
                    <a:gd name="T16" fmla="*/ 0 w 94"/>
                    <a:gd name="T17" fmla="*/ 44 h 95"/>
                    <a:gd name="T18" fmla="*/ 0 w 94"/>
                    <a:gd name="T19" fmla="*/ 54 h 95"/>
                    <a:gd name="T20" fmla="*/ 0 w 94"/>
                    <a:gd name="T21" fmla="*/ 54 h 95"/>
                    <a:gd name="T22" fmla="*/ 2 w 94"/>
                    <a:gd name="T23" fmla="*/ 64 h 95"/>
                    <a:gd name="T24" fmla="*/ 6 w 94"/>
                    <a:gd name="T25" fmla="*/ 72 h 95"/>
                    <a:gd name="T26" fmla="*/ 12 w 94"/>
                    <a:gd name="T27" fmla="*/ 80 h 95"/>
                    <a:gd name="T28" fmla="*/ 18 w 94"/>
                    <a:gd name="T29" fmla="*/ 86 h 95"/>
                    <a:gd name="T30" fmla="*/ 26 w 94"/>
                    <a:gd name="T31" fmla="*/ 90 h 95"/>
                    <a:gd name="T32" fmla="*/ 34 w 94"/>
                    <a:gd name="T33" fmla="*/ 93 h 95"/>
                    <a:gd name="T34" fmla="*/ 44 w 94"/>
                    <a:gd name="T35" fmla="*/ 95 h 95"/>
                    <a:gd name="T36" fmla="*/ 54 w 94"/>
                    <a:gd name="T37" fmla="*/ 95 h 95"/>
                    <a:gd name="T38" fmla="*/ 54 w 94"/>
                    <a:gd name="T39" fmla="*/ 95 h 95"/>
                    <a:gd name="T40" fmla="*/ 62 w 94"/>
                    <a:gd name="T41" fmla="*/ 93 h 95"/>
                    <a:gd name="T42" fmla="*/ 72 w 94"/>
                    <a:gd name="T43" fmla="*/ 90 h 95"/>
                    <a:gd name="T44" fmla="*/ 78 w 94"/>
                    <a:gd name="T45" fmla="*/ 84 h 95"/>
                    <a:gd name="T46" fmla="*/ 84 w 94"/>
                    <a:gd name="T47" fmla="*/ 78 h 95"/>
                    <a:gd name="T48" fmla="*/ 90 w 94"/>
                    <a:gd name="T49" fmla="*/ 70 h 95"/>
                    <a:gd name="T50" fmla="*/ 92 w 94"/>
                    <a:gd name="T51" fmla="*/ 60 h 95"/>
                    <a:gd name="T52" fmla="*/ 94 w 94"/>
                    <a:gd name="T53" fmla="*/ 52 h 95"/>
                    <a:gd name="T54" fmla="*/ 94 w 94"/>
                    <a:gd name="T55" fmla="*/ 42 h 95"/>
                    <a:gd name="T56" fmla="*/ 94 w 94"/>
                    <a:gd name="T57" fmla="*/ 42 h 95"/>
                    <a:gd name="T58" fmla="*/ 92 w 94"/>
                    <a:gd name="T59" fmla="*/ 32 h 95"/>
                    <a:gd name="T60" fmla="*/ 88 w 94"/>
                    <a:gd name="T61" fmla="*/ 24 h 95"/>
                    <a:gd name="T62" fmla="*/ 82 w 94"/>
                    <a:gd name="T63" fmla="*/ 16 h 95"/>
                    <a:gd name="T64" fmla="*/ 76 w 94"/>
                    <a:gd name="T65" fmla="*/ 10 h 95"/>
                    <a:gd name="T66" fmla="*/ 68 w 94"/>
                    <a:gd name="T67" fmla="*/ 6 h 95"/>
                    <a:gd name="T68" fmla="*/ 60 w 94"/>
                    <a:gd name="T69" fmla="*/ 2 h 95"/>
                    <a:gd name="T70" fmla="*/ 50 w 94"/>
                    <a:gd name="T71" fmla="*/ 0 h 95"/>
                    <a:gd name="T72" fmla="*/ 40 w 94"/>
                    <a:gd name="T73" fmla="*/ 2 h 95"/>
                    <a:gd name="T74" fmla="*/ 40 w 94"/>
                    <a:gd name="T75" fmla="*/ 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4" h="95">
                      <a:moveTo>
                        <a:pt x="40" y="2"/>
                      </a:moveTo>
                      <a:lnTo>
                        <a:pt x="40" y="2"/>
                      </a:lnTo>
                      <a:lnTo>
                        <a:pt x="32" y="4"/>
                      </a:lnTo>
                      <a:lnTo>
                        <a:pt x="24" y="8"/>
                      </a:lnTo>
                      <a:lnTo>
                        <a:pt x="16" y="12"/>
                      </a:lnTo>
                      <a:lnTo>
                        <a:pt x="10" y="20"/>
                      </a:lnTo>
                      <a:lnTo>
                        <a:pt x="4" y="28"/>
                      </a:lnTo>
                      <a:lnTo>
                        <a:pt x="2" y="36"/>
                      </a:lnTo>
                      <a:lnTo>
                        <a:pt x="0" y="44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2" y="64"/>
                      </a:lnTo>
                      <a:lnTo>
                        <a:pt x="6" y="72"/>
                      </a:lnTo>
                      <a:lnTo>
                        <a:pt x="12" y="80"/>
                      </a:lnTo>
                      <a:lnTo>
                        <a:pt x="18" y="86"/>
                      </a:lnTo>
                      <a:lnTo>
                        <a:pt x="26" y="90"/>
                      </a:lnTo>
                      <a:lnTo>
                        <a:pt x="34" y="93"/>
                      </a:lnTo>
                      <a:lnTo>
                        <a:pt x="44" y="95"/>
                      </a:lnTo>
                      <a:lnTo>
                        <a:pt x="54" y="95"/>
                      </a:lnTo>
                      <a:lnTo>
                        <a:pt x="54" y="95"/>
                      </a:lnTo>
                      <a:lnTo>
                        <a:pt x="62" y="93"/>
                      </a:lnTo>
                      <a:lnTo>
                        <a:pt x="72" y="90"/>
                      </a:lnTo>
                      <a:lnTo>
                        <a:pt x="78" y="84"/>
                      </a:lnTo>
                      <a:lnTo>
                        <a:pt x="84" y="78"/>
                      </a:lnTo>
                      <a:lnTo>
                        <a:pt x="90" y="70"/>
                      </a:lnTo>
                      <a:lnTo>
                        <a:pt x="92" y="60"/>
                      </a:lnTo>
                      <a:lnTo>
                        <a:pt x="94" y="52"/>
                      </a:lnTo>
                      <a:lnTo>
                        <a:pt x="94" y="42"/>
                      </a:lnTo>
                      <a:lnTo>
                        <a:pt x="94" y="42"/>
                      </a:lnTo>
                      <a:lnTo>
                        <a:pt x="92" y="32"/>
                      </a:lnTo>
                      <a:lnTo>
                        <a:pt x="88" y="24"/>
                      </a:lnTo>
                      <a:lnTo>
                        <a:pt x="82" y="16"/>
                      </a:lnTo>
                      <a:lnTo>
                        <a:pt x="76" y="10"/>
                      </a:lnTo>
                      <a:lnTo>
                        <a:pt x="68" y="6"/>
                      </a:lnTo>
                      <a:lnTo>
                        <a:pt x="60" y="2"/>
                      </a:lnTo>
                      <a:lnTo>
                        <a:pt x="50" y="0"/>
                      </a:lnTo>
                      <a:lnTo>
                        <a:pt x="40" y="2"/>
                      </a:lnTo>
                      <a:lnTo>
                        <a:pt x="40" y="2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102">
                  <a:extLst>
                    <a:ext uri="{FF2B5EF4-FFF2-40B4-BE49-F238E27FC236}">
                      <a16:creationId xmlns:a16="http://schemas.microsoft.com/office/drawing/2014/main" id="{98D922B5-6CEC-ADB6-E007-A954FAF3C3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85" y="3189287"/>
                  <a:ext cx="109" cy="176213"/>
                </a:xfrm>
                <a:custGeom>
                  <a:avLst/>
                  <a:gdLst>
                    <a:gd name="T0" fmla="*/ 0 w 109"/>
                    <a:gd name="T1" fmla="*/ 55 h 111"/>
                    <a:gd name="T2" fmla="*/ 0 w 109"/>
                    <a:gd name="T3" fmla="*/ 55 h 111"/>
                    <a:gd name="T4" fmla="*/ 0 w 109"/>
                    <a:gd name="T5" fmla="*/ 67 h 111"/>
                    <a:gd name="T6" fmla="*/ 4 w 109"/>
                    <a:gd name="T7" fmla="*/ 77 h 111"/>
                    <a:gd name="T8" fmla="*/ 10 w 109"/>
                    <a:gd name="T9" fmla="*/ 87 h 111"/>
                    <a:gd name="T10" fmla="*/ 15 w 109"/>
                    <a:gd name="T11" fmla="*/ 95 h 111"/>
                    <a:gd name="T12" fmla="*/ 23 w 109"/>
                    <a:gd name="T13" fmla="*/ 101 h 111"/>
                    <a:gd name="T14" fmla="*/ 33 w 109"/>
                    <a:gd name="T15" fmla="*/ 107 h 111"/>
                    <a:gd name="T16" fmla="*/ 43 w 109"/>
                    <a:gd name="T17" fmla="*/ 109 h 111"/>
                    <a:gd name="T18" fmla="*/ 55 w 109"/>
                    <a:gd name="T19" fmla="*/ 111 h 111"/>
                    <a:gd name="T20" fmla="*/ 55 w 109"/>
                    <a:gd name="T21" fmla="*/ 111 h 111"/>
                    <a:gd name="T22" fmla="*/ 65 w 109"/>
                    <a:gd name="T23" fmla="*/ 109 h 111"/>
                    <a:gd name="T24" fmla="*/ 75 w 109"/>
                    <a:gd name="T25" fmla="*/ 107 h 111"/>
                    <a:gd name="T26" fmla="*/ 85 w 109"/>
                    <a:gd name="T27" fmla="*/ 101 h 111"/>
                    <a:gd name="T28" fmla="*/ 93 w 109"/>
                    <a:gd name="T29" fmla="*/ 95 h 111"/>
                    <a:gd name="T30" fmla="*/ 101 w 109"/>
                    <a:gd name="T31" fmla="*/ 87 h 111"/>
                    <a:gd name="T32" fmla="*/ 105 w 109"/>
                    <a:gd name="T33" fmla="*/ 77 h 111"/>
                    <a:gd name="T34" fmla="*/ 109 w 109"/>
                    <a:gd name="T35" fmla="*/ 67 h 111"/>
                    <a:gd name="T36" fmla="*/ 109 w 109"/>
                    <a:gd name="T37" fmla="*/ 55 h 111"/>
                    <a:gd name="T38" fmla="*/ 109 w 109"/>
                    <a:gd name="T39" fmla="*/ 55 h 111"/>
                    <a:gd name="T40" fmla="*/ 109 w 109"/>
                    <a:gd name="T41" fmla="*/ 45 h 111"/>
                    <a:gd name="T42" fmla="*/ 105 w 109"/>
                    <a:gd name="T43" fmla="*/ 34 h 111"/>
                    <a:gd name="T44" fmla="*/ 101 w 109"/>
                    <a:gd name="T45" fmla="*/ 26 h 111"/>
                    <a:gd name="T46" fmla="*/ 93 w 109"/>
                    <a:gd name="T47" fmla="*/ 16 h 111"/>
                    <a:gd name="T48" fmla="*/ 85 w 109"/>
                    <a:gd name="T49" fmla="*/ 10 h 111"/>
                    <a:gd name="T50" fmla="*/ 75 w 109"/>
                    <a:gd name="T51" fmla="*/ 6 h 111"/>
                    <a:gd name="T52" fmla="*/ 65 w 109"/>
                    <a:gd name="T53" fmla="*/ 2 h 111"/>
                    <a:gd name="T54" fmla="*/ 55 w 109"/>
                    <a:gd name="T55" fmla="*/ 0 h 111"/>
                    <a:gd name="T56" fmla="*/ 55 w 109"/>
                    <a:gd name="T57" fmla="*/ 0 h 111"/>
                    <a:gd name="T58" fmla="*/ 43 w 109"/>
                    <a:gd name="T59" fmla="*/ 2 h 111"/>
                    <a:gd name="T60" fmla="*/ 33 w 109"/>
                    <a:gd name="T61" fmla="*/ 6 h 111"/>
                    <a:gd name="T62" fmla="*/ 23 w 109"/>
                    <a:gd name="T63" fmla="*/ 10 h 111"/>
                    <a:gd name="T64" fmla="*/ 15 w 109"/>
                    <a:gd name="T65" fmla="*/ 16 h 111"/>
                    <a:gd name="T66" fmla="*/ 10 w 109"/>
                    <a:gd name="T67" fmla="*/ 26 h 111"/>
                    <a:gd name="T68" fmla="*/ 4 w 109"/>
                    <a:gd name="T69" fmla="*/ 34 h 111"/>
                    <a:gd name="T70" fmla="*/ 0 w 109"/>
                    <a:gd name="T71" fmla="*/ 45 h 111"/>
                    <a:gd name="T72" fmla="*/ 0 w 109"/>
                    <a:gd name="T73" fmla="*/ 55 h 111"/>
                    <a:gd name="T74" fmla="*/ 0 w 109"/>
                    <a:gd name="T75" fmla="*/ 55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9" h="111">
                      <a:moveTo>
                        <a:pt x="0" y="55"/>
                      </a:moveTo>
                      <a:lnTo>
                        <a:pt x="0" y="55"/>
                      </a:lnTo>
                      <a:lnTo>
                        <a:pt x="0" y="67"/>
                      </a:lnTo>
                      <a:lnTo>
                        <a:pt x="4" y="77"/>
                      </a:lnTo>
                      <a:lnTo>
                        <a:pt x="10" y="87"/>
                      </a:lnTo>
                      <a:lnTo>
                        <a:pt x="15" y="95"/>
                      </a:lnTo>
                      <a:lnTo>
                        <a:pt x="23" y="101"/>
                      </a:lnTo>
                      <a:lnTo>
                        <a:pt x="33" y="107"/>
                      </a:lnTo>
                      <a:lnTo>
                        <a:pt x="43" y="109"/>
                      </a:lnTo>
                      <a:lnTo>
                        <a:pt x="55" y="111"/>
                      </a:lnTo>
                      <a:lnTo>
                        <a:pt x="55" y="111"/>
                      </a:lnTo>
                      <a:lnTo>
                        <a:pt x="65" y="109"/>
                      </a:lnTo>
                      <a:lnTo>
                        <a:pt x="75" y="107"/>
                      </a:lnTo>
                      <a:lnTo>
                        <a:pt x="85" y="101"/>
                      </a:lnTo>
                      <a:lnTo>
                        <a:pt x="93" y="95"/>
                      </a:lnTo>
                      <a:lnTo>
                        <a:pt x="101" y="87"/>
                      </a:lnTo>
                      <a:lnTo>
                        <a:pt x="105" y="77"/>
                      </a:lnTo>
                      <a:lnTo>
                        <a:pt x="109" y="67"/>
                      </a:lnTo>
                      <a:lnTo>
                        <a:pt x="109" y="55"/>
                      </a:lnTo>
                      <a:lnTo>
                        <a:pt x="109" y="55"/>
                      </a:lnTo>
                      <a:lnTo>
                        <a:pt x="109" y="45"/>
                      </a:lnTo>
                      <a:lnTo>
                        <a:pt x="105" y="34"/>
                      </a:lnTo>
                      <a:lnTo>
                        <a:pt x="101" y="26"/>
                      </a:lnTo>
                      <a:lnTo>
                        <a:pt x="93" y="16"/>
                      </a:lnTo>
                      <a:lnTo>
                        <a:pt x="85" y="10"/>
                      </a:lnTo>
                      <a:lnTo>
                        <a:pt x="75" y="6"/>
                      </a:lnTo>
                      <a:lnTo>
                        <a:pt x="65" y="2"/>
                      </a:lnTo>
                      <a:lnTo>
                        <a:pt x="55" y="0"/>
                      </a:lnTo>
                      <a:lnTo>
                        <a:pt x="55" y="0"/>
                      </a:lnTo>
                      <a:lnTo>
                        <a:pt x="43" y="2"/>
                      </a:lnTo>
                      <a:lnTo>
                        <a:pt x="33" y="6"/>
                      </a:lnTo>
                      <a:lnTo>
                        <a:pt x="23" y="10"/>
                      </a:lnTo>
                      <a:lnTo>
                        <a:pt x="15" y="16"/>
                      </a:lnTo>
                      <a:lnTo>
                        <a:pt x="10" y="26"/>
                      </a:lnTo>
                      <a:lnTo>
                        <a:pt x="4" y="34"/>
                      </a:lnTo>
                      <a:lnTo>
                        <a:pt x="0" y="45"/>
                      </a:lnTo>
                      <a:lnTo>
                        <a:pt x="0" y="55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D97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104">
                  <a:extLst>
                    <a:ext uri="{FF2B5EF4-FFF2-40B4-BE49-F238E27FC236}">
                      <a16:creationId xmlns:a16="http://schemas.microsoft.com/office/drawing/2014/main" id="{7EA757E1-B55A-72A2-81E7-DE9EA87615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0" y="4127500"/>
                  <a:ext cx="110" cy="173038"/>
                </a:xfrm>
                <a:custGeom>
                  <a:avLst/>
                  <a:gdLst>
                    <a:gd name="T0" fmla="*/ 0 w 110"/>
                    <a:gd name="T1" fmla="*/ 54 h 109"/>
                    <a:gd name="T2" fmla="*/ 0 w 110"/>
                    <a:gd name="T3" fmla="*/ 54 h 109"/>
                    <a:gd name="T4" fmla="*/ 0 w 110"/>
                    <a:gd name="T5" fmla="*/ 66 h 109"/>
                    <a:gd name="T6" fmla="*/ 4 w 110"/>
                    <a:gd name="T7" fmla="*/ 76 h 109"/>
                    <a:gd name="T8" fmla="*/ 10 w 110"/>
                    <a:gd name="T9" fmla="*/ 86 h 109"/>
                    <a:gd name="T10" fmla="*/ 16 w 110"/>
                    <a:gd name="T11" fmla="*/ 93 h 109"/>
                    <a:gd name="T12" fmla="*/ 24 w 110"/>
                    <a:gd name="T13" fmla="*/ 99 h 109"/>
                    <a:gd name="T14" fmla="*/ 34 w 110"/>
                    <a:gd name="T15" fmla="*/ 105 h 109"/>
                    <a:gd name="T16" fmla="*/ 44 w 110"/>
                    <a:gd name="T17" fmla="*/ 109 h 109"/>
                    <a:gd name="T18" fmla="*/ 56 w 110"/>
                    <a:gd name="T19" fmla="*/ 109 h 109"/>
                    <a:gd name="T20" fmla="*/ 56 w 110"/>
                    <a:gd name="T21" fmla="*/ 109 h 109"/>
                    <a:gd name="T22" fmla="*/ 66 w 110"/>
                    <a:gd name="T23" fmla="*/ 109 h 109"/>
                    <a:gd name="T24" fmla="*/ 76 w 110"/>
                    <a:gd name="T25" fmla="*/ 105 h 109"/>
                    <a:gd name="T26" fmla="*/ 86 w 110"/>
                    <a:gd name="T27" fmla="*/ 99 h 109"/>
                    <a:gd name="T28" fmla="*/ 94 w 110"/>
                    <a:gd name="T29" fmla="*/ 93 h 109"/>
                    <a:gd name="T30" fmla="*/ 102 w 110"/>
                    <a:gd name="T31" fmla="*/ 86 h 109"/>
                    <a:gd name="T32" fmla="*/ 106 w 110"/>
                    <a:gd name="T33" fmla="*/ 76 h 109"/>
                    <a:gd name="T34" fmla="*/ 110 w 110"/>
                    <a:gd name="T35" fmla="*/ 66 h 109"/>
                    <a:gd name="T36" fmla="*/ 110 w 110"/>
                    <a:gd name="T37" fmla="*/ 54 h 109"/>
                    <a:gd name="T38" fmla="*/ 110 w 110"/>
                    <a:gd name="T39" fmla="*/ 54 h 109"/>
                    <a:gd name="T40" fmla="*/ 110 w 110"/>
                    <a:gd name="T41" fmla="*/ 44 h 109"/>
                    <a:gd name="T42" fmla="*/ 106 w 110"/>
                    <a:gd name="T43" fmla="*/ 34 h 109"/>
                    <a:gd name="T44" fmla="*/ 102 w 110"/>
                    <a:gd name="T45" fmla="*/ 24 h 109"/>
                    <a:gd name="T46" fmla="*/ 94 w 110"/>
                    <a:gd name="T47" fmla="*/ 16 h 109"/>
                    <a:gd name="T48" fmla="*/ 86 w 110"/>
                    <a:gd name="T49" fmla="*/ 8 h 109"/>
                    <a:gd name="T50" fmla="*/ 76 w 110"/>
                    <a:gd name="T51" fmla="*/ 4 h 109"/>
                    <a:gd name="T52" fmla="*/ 66 w 110"/>
                    <a:gd name="T53" fmla="*/ 0 h 109"/>
                    <a:gd name="T54" fmla="*/ 56 w 110"/>
                    <a:gd name="T55" fmla="*/ 0 h 109"/>
                    <a:gd name="T56" fmla="*/ 56 w 110"/>
                    <a:gd name="T57" fmla="*/ 0 h 109"/>
                    <a:gd name="T58" fmla="*/ 44 w 110"/>
                    <a:gd name="T59" fmla="*/ 0 h 109"/>
                    <a:gd name="T60" fmla="*/ 34 w 110"/>
                    <a:gd name="T61" fmla="*/ 4 h 109"/>
                    <a:gd name="T62" fmla="*/ 24 w 110"/>
                    <a:gd name="T63" fmla="*/ 8 h 109"/>
                    <a:gd name="T64" fmla="*/ 16 w 110"/>
                    <a:gd name="T65" fmla="*/ 16 h 109"/>
                    <a:gd name="T66" fmla="*/ 10 w 110"/>
                    <a:gd name="T67" fmla="*/ 24 h 109"/>
                    <a:gd name="T68" fmla="*/ 4 w 110"/>
                    <a:gd name="T69" fmla="*/ 34 h 109"/>
                    <a:gd name="T70" fmla="*/ 0 w 110"/>
                    <a:gd name="T71" fmla="*/ 44 h 109"/>
                    <a:gd name="T72" fmla="*/ 0 w 110"/>
                    <a:gd name="T73" fmla="*/ 54 h 109"/>
                    <a:gd name="T74" fmla="*/ 0 w 110"/>
                    <a:gd name="T75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0" h="109">
                      <a:moveTo>
                        <a:pt x="0" y="54"/>
                      </a:moveTo>
                      <a:lnTo>
                        <a:pt x="0" y="54"/>
                      </a:lnTo>
                      <a:lnTo>
                        <a:pt x="0" y="66"/>
                      </a:lnTo>
                      <a:lnTo>
                        <a:pt x="4" y="76"/>
                      </a:lnTo>
                      <a:lnTo>
                        <a:pt x="10" y="86"/>
                      </a:lnTo>
                      <a:lnTo>
                        <a:pt x="16" y="93"/>
                      </a:lnTo>
                      <a:lnTo>
                        <a:pt x="24" y="99"/>
                      </a:lnTo>
                      <a:lnTo>
                        <a:pt x="34" y="105"/>
                      </a:lnTo>
                      <a:lnTo>
                        <a:pt x="44" y="109"/>
                      </a:lnTo>
                      <a:lnTo>
                        <a:pt x="56" y="109"/>
                      </a:lnTo>
                      <a:lnTo>
                        <a:pt x="56" y="109"/>
                      </a:lnTo>
                      <a:lnTo>
                        <a:pt x="66" y="109"/>
                      </a:lnTo>
                      <a:lnTo>
                        <a:pt x="76" y="105"/>
                      </a:lnTo>
                      <a:lnTo>
                        <a:pt x="86" y="99"/>
                      </a:lnTo>
                      <a:lnTo>
                        <a:pt x="94" y="93"/>
                      </a:lnTo>
                      <a:lnTo>
                        <a:pt x="102" y="86"/>
                      </a:lnTo>
                      <a:lnTo>
                        <a:pt x="106" y="76"/>
                      </a:lnTo>
                      <a:lnTo>
                        <a:pt x="110" y="66"/>
                      </a:lnTo>
                      <a:lnTo>
                        <a:pt x="110" y="54"/>
                      </a:lnTo>
                      <a:lnTo>
                        <a:pt x="110" y="54"/>
                      </a:lnTo>
                      <a:lnTo>
                        <a:pt x="110" y="44"/>
                      </a:lnTo>
                      <a:lnTo>
                        <a:pt x="106" y="34"/>
                      </a:lnTo>
                      <a:lnTo>
                        <a:pt x="102" y="24"/>
                      </a:lnTo>
                      <a:lnTo>
                        <a:pt x="94" y="16"/>
                      </a:lnTo>
                      <a:lnTo>
                        <a:pt x="86" y="8"/>
                      </a:lnTo>
                      <a:lnTo>
                        <a:pt x="76" y="4"/>
                      </a:lnTo>
                      <a:lnTo>
                        <a:pt x="66" y="0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4" y="0"/>
                      </a:lnTo>
                      <a:lnTo>
                        <a:pt x="34" y="4"/>
                      </a:lnTo>
                      <a:lnTo>
                        <a:pt x="24" y="8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0" y="54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105">
                  <a:extLst>
                    <a:ext uri="{FF2B5EF4-FFF2-40B4-BE49-F238E27FC236}">
                      <a16:creationId xmlns:a16="http://schemas.microsoft.com/office/drawing/2014/main" id="{D9DDB44F-4EE1-7E41-7792-7B0C4D8ED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3" y="5106987"/>
                  <a:ext cx="112" cy="177800"/>
                </a:xfrm>
                <a:custGeom>
                  <a:avLst/>
                  <a:gdLst>
                    <a:gd name="T0" fmla="*/ 0 w 112"/>
                    <a:gd name="T1" fmla="*/ 56 h 112"/>
                    <a:gd name="T2" fmla="*/ 0 w 112"/>
                    <a:gd name="T3" fmla="*/ 56 h 112"/>
                    <a:gd name="T4" fmla="*/ 2 w 112"/>
                    <a:gd name="T5" fmla="*/ 68 h 112"/>
                    <a:gd name="T6" fmla="*/ 6 w 112"/>
                    <a:gd name="T7" fmla="*/ 78 h 112"/>
                    <a:gd name="T8" fmla="*/ 10 w 112"/>
                    <a:gd name="T9" fmla="*/ 86 h 112"/>
                    <a:gd name="T10" fmla="*/ 16 w 112"/>
                    <a:gd name="T11" fmla="*/ 96 h 112"/>
                    <a:gd name="T12" fmla="*/ 26 w 112"/>
                    <a:gd name="T13" fmla="*/ 102 h 112"/>
                    <a:gd name="T14" fmla="*/ 34 w 112"/>
                    <a:gd name="T15" fmla="*/ 108 h 112"/>
                    <a:gd name="T16" fmla="*/ 46 w 112"/>
                    <a:gd name="T17" fmla="*/ 110 h 112"/>
                    <a:gd name="T18" fmla="*/ 56 w 112"/>
                    <a:gd name="T19" fmla="*/ 112 h 112"/>
                    <a:gd name="T20" fmla="*/ 56 w 112"/>
                    <a:gd name="T21" fmla="*/ 112 h 112"/>
                    <a:gd name="T22" fmla="*/ 68 w 112"/>
                    <a:gd name="T23" fmla="*/ 110 h 112"/>
                    <a:gd name="T24" fmla="*/ 78 w 112"/>
                    <a:gd name="T25" fmla="*/ 108 h 112"/>
                    <a:gd name="T26" fmla="*/ 88 w 112"/>
                    <a:gd name="T27" fmla="*/ 102 h 112"/>
                    <a:gd name="T28" fmla="*/ 96 w 112"/>
                    <a:gd name="T29" fmla="*/ 96 h 112"/>
                    <a:gd name="T30" fmla="*/ 102 w 112"/>
                    <a:gd name="T31" fmla="*/ 86 h 112"/>
                    <a:gd name="T32" fmla="*/ 108 w 112"/>
                    <a:gd name="T33" fmla="*/ 78 h 112"/>
                    <a:gd name="T34" fmla="*/ 110 w 112"/>
                    <a:gd name="T35" fmla="*/ 68 h 112"/>
                    <a:gd name="T36" fmla="*/ 112 w 112"/>
                    <a:gd name="T37" fmla="*/ 56 h 112"/>
                    <a:gd name="T38" fmla="*/ 112 w 112"/>
                    <a:gd name="T39" fmla="*/ 56 h 112"/>
                    <a:gd name="T40" fmla="*/ 110 w 112"/>
                    <a:gd name="T41" fmla="*/ 44 h 112"/>
                    <a:gd name="T42" fmla="*/ 108 w 112"/>
                    <a:gd name="T43" fmla="*/ 34 h 112"/>
                    <a:gd name="T44" fmla="*/ 102 w 112"/>
                    <a:gd name="T45" fmla="*/ 24 h 112"/>
                    <a:gd name="T46" fmla="*/ 96 w 112"/>
                    <a:gd name="T47" fmla="*/ 16 h 112"/>
                    <a:gd name="T48" fmla="*/ 88 w 112"/>
                    <a:gd name="T49" fmla="*/ 10 h 112"/>
                    <a:gd name="T50" fmla="*/ 78 w 112"/>
                    <a:gd name="T51" fmla="*/ 4 h 112"/>
                    <a:gd name="T52" fmla="*/ 68 w 112"/>
                    <a:gd name="T53" fmla="*/ 2 h 112"/>
                    <a:gd name="T54" fmla="*/ 56 w 112"/>
                    <a:gd name="T55" fmla="*/ 0 h 112"/>
                    <a:gd name="T56" fmla="*/ 56 w 112"/>
                    <a:gd name="T57" fmla="*/ 0 h 112"/>
                    <a:gd name="T58" fmla="*/ 46 w 112"/>
                    <a:gd name="T59" fmla="*/ 2 h 112"/>
                    <a:gd name="T60" fmla="*/ 34 w 112"/>
                    <a:gd name="T61" fmla="*/ 4 h 112"/>
                    <a:gd name="T62" fmla="*/ 26 w 112"/>
                    <a:gd name="T63" fmla="*/ 10 h 112"/>
                    <a:gd name="T64" fmla="*/ 16 w 112"/>
                    <a:gd name="T65" fmla="*/ 16 h 112"/>
                    <a:gd name="T66" fmla="*/ 10 w 112"/>
                    <a:gd name="T67" fmla="*/ 24 h 112"/>
                    <a:gd name="T68" fmla="*/ 6 w 112"/>
                    <a:gd name="T69" fmla="*/ 34 h 112"/>
                    <a:gd name="T70" fmla="*/ 2 w 112"/>
                    <a:gd name="T71" fmla="*/ 44 h 112"/>
                    <a:gd name="T72" fmla="*/ 0 w 112"/>
                    <a:gd name="T73" fmla="*/ 56 h 112"/>
                    <a:gd name="T74" fmla="*/ 0 w 112"/>
                    <a:gd name="T75" fmla="*/ 5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12">
                      <a:moveTo>
                        <a:pt x="0" y="56"/>
                      </a:moveTo>
                      <a:lnTo>
                        <a:pt x="0" y="56"/>
                      </a:lnTo>
                      <a:lnTo>
                        <a:pt x="2" y="68"/>
                      </a:lnTo>
                      <a:lnTo>
                        <a:pt x="6" y="78"/>
                      </a:lnTo>
                      <a:lnTo>
                        <a:pt x="10" y="86"/>
                      </a:lnTo>
                      <a:lnTo>
                        <a:pt x="16" y="96"/>
                      </a:lnTo>
                      <a:lnTo>
                        <a:pt x="26" y="102"/>
                      </a:lnTo>
                      <a:lnTo>
                        <a:pt x="34" y="108"/>
                      </a:lnTo>
                      <a:lnTo>
                        <a:pt x="46" y="110"/>
                      </a:lnTo>
                      <a:lnTo>
                        <a:pt x="56" y="112"/>
                      </a:lnTo>
                      <a:lnTo>
                        <a:pt x="56" y="112"/>
                      </a:lnTo>
                      <a:lnTo>
                        <a:pt x="68" y="110"/>
                      </a:lnTo>
                      <a:lnTo>
                        <a:pt x="78" y="108"/>
                      </a:lnTo>
                      <a:lnTo>
                        <a:pt x="88" y="102"/>
                      </a:lnTo>
                      <a:lnTo>
                        <a:pt x="96" y="96"/>
                      </a:lnTo>
                      <a:lnTo>
                        <a:pt x="102" y="86"/>
                      </a:lnTo>
                      <a:lnTo>
                        <a:pt x="108" y="78"/>
                      </a:lnTo>
                      <a:lnTo>
                        <a:pt x="110" y="68"/>
                      </a:lnTo>
                      <a:lnTo>
                        <a:pt x="112" y="56"/>
                      </a:lnTo>
                      <a:lnTo>
                        <a:pt x="112" y="56"/>
                      </a:lnTo>
                      <a:lnTo>
                        <a:pt x="110" y="44"/>
                      </a:lnTo>
                      <a:lnTo>
                        <a:pt x="108" y="34"/>
                      </a:lnTo>
                      <a:lnTo>
                        <a:pt x="102" y="24"/>
                      </a:lnTo>
                      <a:lnTo>
                        <a:pt x="96" y="16"/>
                      </a:lnTo>
                      <a:lnTo>
                        <a:pt x="88" y="10"/>
                      </a:lnTo>
                      <a:lnTo>
                        <a:pt x="78" y="4"/>
                      </a:lnTo>
                      <a:lnTo>
                        <a:pt x="68" y="2"/>
                      </a:lnTo>
                      <a:lnTo>
                        <a:pt x="56" y="0"/>
                      </a:lnTo>
                      <a:lnTo>
                        <a:pt x="56" y="0"/>
                      </a:lnTo>
                      <a:lnTo>
                        <a:pt x="46" y="2"/>
                      </a:lnTo>
                      <a:lnTo>
                        <a:pt x="34" y="4"/>
                      </a:lnTo>
                      <a:lnTo>
                        <a:pt x="26" y="10"/>
                      </a:lnTo>
                      <a:lnTo>
                        <a:pt x="16" y="16"/>
                      </a:lnTo>
                      <a:lnTo>
                        <a:pt x="10" y="24"/>
                      </a:lnTo>
                      <a:lnTo>
                        <a:pt x="6" y="34"/>
                      </a:lnTo>
                      <a:lnTo>
                        <a:pt x="2" y="44"/>
                      </a:lnTo>
                      <a:lnTo>
                        <a:pt x="0" y="56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106">
                  <a:extLst>
                    <a:ext uri="{FF2B5EF4-FFF2-40B4-BE49-F238E27FC236}">
                      <a16:creationId xmlns:a16="http://schemas.microsoft.com/office/drawing/2014/main" id="{52541066-EF0F-6FD5-9F95-31F22EC5A5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0" y="5603875"/>
                  <a:ext cx="104" cy="163513"/>
                </a:xfrm>
                <a:custGeom>
                  <a:avLst/>
                  <a:gdLst>
                    <a:gd name="T0" fmla="*/ 0 w 104"/>
                    <a:gd name="T1" fmla="*/ 51 h 103"/>
                    <a:gd name="T2" fmla="*/ 0 w 104"/>
                    <a:gd name="T3" fmla="*/ 51 h 103"/>
                    <a:gd name="T4" fmla="*/ 2 w 104"/>
                    <a:gd name="T5" fmla="*/ 61 h 103"/>
                    <a:gd name="T6" fmla="*/ 4 w 104"/>
                    <a:gd name="T7" fmla="*/ 71 h 103"/>
                    <a:gd name="T8" fmla="*/ 10 w 104"/>
                    <a:gd name="T9" fmla="*/ 79 h 103"/>
                    <a:gd name="T10" fmla="*/ 16 w 104"/>
                    <a:gd name="T11" fmla="*/ 87 h 103"/>
                    <a:gd name="T12" fmla="*/ 24 w 104"/>
                    <a:gd name="T13" fmla="*/ 93 h 103"/>
                    <a:gd name="T14" fmla="*/ 32 w 104"/>
                    <a:gd name="T15" fmla="*/ 99 h 103"/>
                    <a:gd name="T16" fmla="*/ 42 w 104"/>
                    <a:gd name="T17" fmla="*/ 101 h 103"/>
                    <a:gd name="T18" fmla="*/ 52 w 104"/>
                    <a:gd name="T19" fmla="*/ 103 h 103"/>
                    <a:gd name="T20" fmla="*/ 52 w 104"/>
                    <a:gd name="T21" fmla="*/ 103 h 103"/>
                    <a:gd name="T22" fmla="*/ 62 w 104"/>
                    <a:gd name="T23" fmla="*/ 101 h 103"/>
                    <a:gd name="T24" fmla="*/ 72 w 104"/>
                    <a:gd name="T25" fmla="*/ 99 h 103"/>
                    <a:gd name="T26" fmla="*/ 82 w 104"/>
                    <a:gd name="T27" fmla="*/ 93 h 103"/>
                    <a:gd name="T28" fmla="*/ 90 w 104"/>
                    <a:gd name="T29" fmla="*/ 87 h 103"/>
                    <a:gd name="T30" fmla="*/ 96 w 104"/>
                    <a:gd name="T31" fmla="*/ 79 h 103"/>
                    <a:gd name="T32" fmla="*/ 100 w 104"/>
                    <a:gd name="T33" fmla="*/ 71 h 103"/>
                    <a:gd name="T34" fmla="*/ 104 w 104"/>
                    <a:gd name="T35" fmla="*/ 61 h 103"/>
                    <a:gd name="T36" fmla="*/ 104 w 104"/>
                    <a:gd name="T37" fmla="*/ 51 h 103"/>
                    <a:gd name="T38" fmla="*/ 104 w 104"/>
                    <a:gd name="T39" fmla="*/ 51 h 103"/>
                    <a:gd name="T40" fmla="*/ 104 w 104"/>
                    <a:gd name="T41" fmla="*/ 39 h 103"/>
                    <a:gd name="T42" fmla="*/ 100 w 104"/>
                    <a:gd name="T43" fmla="*/ 31 h 103"/>
                    <a:gd name="T44" fmla="*/ 96 w 104"/>
                    <a:gd name="T45" fmla="*/ 21 h 103"/>
                    <a:gd name="T46" fmla="*/ 90 w 104"/>
                    <a:gd name="T47" fmla="*/ 14 h 103"/>
                    <a:gd name="T48" fmla="*/ 82 w 104"/>
                    <a:gd name="T49" fmla="*/ 8 h 103"/>
                    <a:gd name="T50" fmla="*/ 72 w 104"/>
                    <a:gd name="T51" fmla="*/ 4 h 103"/>
                    <a:gd name="T52" fmla="*/ 62 w 104"/>
                    <a:gd name="T53" fmla="*/ 0 h 103"/>
                    <a:gd name="T54" fmla="*/ 52 w 104"/>
                    <a:gd name="T55" fmla="*/ 0 h 103"/>
                    <a:gd name="T56" fmla="*/ 52 w 104"/>
                    <a:gd name="T57" fmla="*/ 0 h 103"/>
                    <a:gd name="T58" fmla="*/ 42 w 104"/>
                    <a:gd name="T59" fmla="*/ 0 h 103"/>
                    <a:gd name="T60" fmla="*/ 32 w 104"/>
                    <a:gd name="T61" fmla="*/ 4 h 103"/>
                    <a:gd name="T62" fmla="*/ 24 w 104"/>
                    <a:gd name="T63" fmla="*/ 8 h 103"/>
                    <a:gd name="T64" fmla="*/ 16 w 104"/>
                    <a:gd name="T65" fmla="*/ 14 h 103"/>
                    <a:gd name="T66" fmla="*/ 10 w 104"/>
                    <a:gd name="T67" fmla="*/ 21 h 103"/>
                    <a:gd name="T68" fmla="*/ 4 w 104"/>
                    <a:gd name="T69" fmla="*/ 31 h 103"/>
                    <a:gd name="T70" fmla="*/ 2 w 104"/>
                    <a:gd name="T71" fmla="*/ 39 h 103"/>
                    <a:gd name="T72" fmla="*/ 0 w 104"/>
                    <a:gd name="T73" fmla="*/ 51 h 103"/>
                    <a:gd name="T74" fmla="*/ 0 w 104"/>
                    <a:gd name="T75" fmla="*/ 5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0" y="51"/>
                      </a:moveTo>
                      <a:lnTo>
                        <a:pt x="0" y="51"/>
                      </a:lnTo>
                      <a:lnTo>
                        <a:pt x="2" y="61"/>
                      </a:lnTo>
                      <a:lnTo>
                        <a:pt x="4" y="71"/>
                      </a:lnTo>
                      <a:lnTo>
                        <a:pt x="10" y="79"/>
                      </a:lnTo>
                      <a:lnTo>
                        <a:pt x="16" y="87"/>
                      </a:lnTo>
                      <a:lnTo>
                        <a:pt x="24" y="93"/>
                      </a:lnTo>
                      <a:lnTo>
                        <a:pt x="32" y="99"/>
                      </a:lnTo>
                      <a:lnTo>
                        <a:pt x="42" y="101"/>
                      </a:lnTo>
                      <a:lnTo>
                        <a:pt x="52" y="103"/>
                      </a:lnTo>
                      <a:lnTo>
                        <a:pt x="52" y="103"/>
                      </a:lnTo>
                      <a:lnTo>
                        <a:pt x="62" y="101"/>
                      </a:lnTo>
                      <a:lnTo>
                        <a:pt x="72" y="99"/>
                      </a:lnTo>
                      <a:lnTo>
                        <a:pt x="82" y="93"/>
                      </a:lnTo>
                      <a:lnTo>
                        <a:pt x="90" y="87"/>
                      </a:lnTo>
                      <a:lnTo>
                        <a:pt x="96" y="79"/>
                      </a:lnTo>
                      <a:lnTo>
                        <a:pt x="100" y="71"/>
                      </a:lnTo>
                      <a:lnTo>
                        <a:pt x="104" y="61"/>
                      </a:lnTo>
                      <a:lnTo>
                        <a:pt x="104" y="51"/>
                      </a:lnTo>
                      <a:lnTo>
                        <a:pt x="104" y="51"/>
                      </a:lnTo>
                      <a:lnTo>
                        <a:pt x="104" y="39"/>
                      </a:lnTo>
                      <a:lnTo>
                        <a:pt x="100" y="31"/>
                      </a:lnTo>
                      <a:lnTo>
                        <a:pt x="96" y="21"/>
                      </a:lnTo>
                      <a:lnTo>
                        <a:pt x="90" y="14"/>
                      </a:lnTo>
                      <a:lnTo>
                        <a:pt x="82" y="8"/>
                      </a:lnTo>
                      <a:lnTo>
                        <a:pt x="72" y="4"/>
                      </a:lnTo>
                      <a:lnTo>
                        <a:pt x="6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42" y="0"/>
                      </a:lnTo>
                      <a:lnTo>
                        <a:pt x="32" y="4"/>
                      </a:lnTo>
                      <a:lnTo>
                        <a:pt x="24" y="8"/>
                      </a:lnTo>
                      <a:lnTo>
                        <a:pt x="16" y="14"/>
                      </a:lnTo>
                      <a:lnTo>
                        <a:pt x="10" y="21"/>
                      </a:lnTo>
                      <a:lnTo>
                        <a:pt x="4" y="31"/>
                      </a:lnTo>
                      <a:lnTo>
                        <a:pt x="2" y="39"/>
                      </a:lnTo>
                      <a:lnTo>
                        <a:pt x="0" y="51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520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2" name="Line 107">
                  <a:extLst>
                    <a:ext uri="{FF2B5EF4-FFF2-40B4-BE49-F238E27FC236}">
                      <a16:creationId xmlns:a16="http://schemas.microsoft.com/office/drawing/2014/main" id="{11D104BC-2D5D-C485-C6AE-47C53A32B1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063" y="1282700"/>
                  <a:ext cx="397" cy="1304925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Line 108">
                  <a:extLst>
                    <a:ext uri="{FF2B5EF4-FFF2-40B4-BE49-F238E27FC236}">
                      <a16:creationId xmlns:a16="http://schemas.microsoft.com/office/drawing/2014/main" id="{E8D5153D-2A91-8E4D-ED1C-C427D112D6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0" y="1150937"/>
                  <a:ext cx="248" cy="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Line 109">
                  <a:extLst>
                    <a:ext uri="{FF2B5EF4-FFF2-40B4-BE49-F238E27FC236}">
                      <a16:creationId xmlns:a16="http://schemas.microsoft.com/office/drawing/2014/main" id="{B72B76FF-7230-DCBD-276C-7C99D8A223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280" y="2471737"/>
                  <a:ext cx="266" cy="69215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Line 110">
                  <a:extLst>
                    <a:ext uri="{FF2B5EF4-FFF2-40B4-BE49-F238E27FC236}">
                      <a16:creationId xmlns:a16="http://schemas.microsoft.com/office/drawing/2014/main" id="{8F582FDC-24D5-E609-CBBF-8239A0350A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6" y="2376487"/>
                  <a:ext cx="156" cy="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6" name="Line 111">
                  <a:extLst>
                    <a:ext uri="{FF2B5EF4-FFF2-40B4-BE49-F238E27FC236}">
                      <a16:creationId xmlns:a16="http://schemas.microsoft.com/office/drawing/2014/main" id="{15D9E35D-B072-4AD8-F106-F770FA95DA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2" y="3514725"/>
                  <a:ext cx="230" cy="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Line 112">
                  <a:extLst>
                    <a:ext uri="{FF2B5EF4-FFF2-40B4-BE49-F238E27FC236}">
                      <a16:creationId xmlns:a16="http://schemas.microsoft.com/office/drawing/2014/main" id="{948675EC-5F90-4EDE-2A83-A0900B6A87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364" y="3605212"/>
                  <a:ext cx="116" cy="496888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Line 113">
                  <a:extLst>
                    <a:ext uri="{FF2B5EF4-FFF2-40B4-BE49-F238E27FC236}">
                      <a16:creationId xmlns:a16="http://schemas.microsoft.com/office/drawing/2014/main" id="{7E7CF780-300A-7EE5-A582-5D7C096E1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2" y="4297362"/>
                  <a:ext cx="148" cy="17145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Line 114">
                  <a:extLst>
                    <a:ext uri="{FF2B5EF4-FFF2-40B4-BE49-F238E27FC236}">
                      <a16:creationId xmlns:a16="http://schemas.microsoft.com/office/drawing/2014/main" id="{703647A4-79DC-AE7C-45D6-A0B2D5B262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8" y="4557712"/>
                  <a:ext cx="184" cy="0"/>
                </a:xfrm>
                <a:prstGeom prst="line">
                  <a:avLst/>
                </a:prstGeom>
                <a:noFill/>
                <a:ln w="19050">
                  <a:solidFill>
                    <a:srgbClr val="FD970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Line 115">
                  <a:extLst>
                    <a:ext uri="{FF2B5EF4-FFF2-40B4-BE49-F238E27FC236}">
                      <a16:creationId xmlns:a16="http://schemas.microsoft.com/office/drawing/2014/main" id="{51A6A84E-FF8B-CC2C-C034-FB1BFBEC11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7" y="5295900"/>
                  <a:ext cx="243" cy="311150"/>
                </a:xfrm>
                <a:prstGeom prst="line">
                  <a:avLst/>
                </a:prstGeom>
                <a:noFill/>
                <a:ln w="19050">
                  <a:solidFill>
                    <a:srgbClr val="05205A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78" name="Picture 77" descr="A group of people in a row&#10;&#10;Description automatically generated">
                <a:extLst>
                  <a:ext uri="{FF2B5EF4-FFF2-40B4-BE49-F238E27FC236}">
                    <a16:creationId xmlns:a16="http://schemas.microsoft.com/office/drawing/2014/main" id="{5FA42C3F-8B3F-3F50-4E4E-B0F2B5E0E1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3154" y="2884306"/>
                <a:ext cx="1013946" cy="1019254"/>
              </a:xfrm>
              <a:prstGeom prst="rect">
                <a:avLst/>
              </a:prstGeom>
            </p:spPr>
          </p:pic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E6F158EB-A479-FC1F-18E1-06412CA8B5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6032" y="774235"/>
                <a:ext cx="3755234" cy="1323439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en-US" sz="1600" b="1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Learning Objective:</a:t>
                </a:r>
              </a:p>
              <a:p>
                <a:pPr marL="0" marR="0">
                  <a:lnSpc>
                    <a:spcPts val="1800"/>
                  </a:lnSpc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Create a personal SMART goal-based 30-day</a:t>
                </a:r>
              </a:p>
              <a:p>
                <a:pPr marL="0" marR="0">
                  <a:lnSpc>
                    <a:spcPts val="1800"/>
                  </a:lnSpc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success plan aligned with team objectives.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600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0" marR="0">
                  <a:lnSpc>
                    <a:spcPts val="2000"/>
                  </a:lnSpc>
                </a:pPr>
                <a:r>
                  <a:rPr lang="en-US" sz="18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500" b="1" dirty="0">
                  <a:solidFill>
                    <a:srgbClr val="05205A"/>
                  </a:solidFill>
                  <a:latin typeface="Franklin Gothic Medium" panose="020B0603020102020204" pitchFamily="34" charset="0"/>
                </a:endParaRP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8AD68163-AEA9-D3C0-BF98-CF35E891BF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9662" y="1867109"/>
                <a:ext cx="3755234" cy="1646605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>
                  <a:lnSpc>
                    <a:spcPts val="2000"/>
                  </a:lnSpc>
                </a:pPr>
                <a:r>
                  <a:rPr lang="en-US" sz="1600" b="1" kern="100" dirty="0">
                    <a:solidFill>
                      <a:srgbClr val="FD970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Instructor Activities:</a:t>
                </a:r>
                <a:endParaRPr lang="en-US" sz="1600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- 30-day planning framework introduction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SMART goal setting guidance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Closing celebration &amp; Q&amp;A</a:t>
                </a:r>
              </a:p>
              <a:p>
                <a:endParaRPr lang="en-US" sz="4500" b="1" dirty="0">
                  <a:solidFill>
                    <a:srgbClr val="05205A"/>
                  </a:solidFill>
                  <a:latin typeface="Franklin Gothic Medium" panose="020B0603020102020204" pitchFamily="34" charset="0"/>
                </a:endParaRP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42E5782C-2370-4F5C-EEF7-B8733BED72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46071" y="3006537"/>
                <a:ext cx="3755234" cy="909929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>
                  <a:lnSpc>
                    <a:spcPts val="1700"/>
                  </a:lnSpc>
                </a:pPr>
                <a:r>
                  <a:rPr lang="en-US" sz="1600" b="1" kern="100" dirty="0">
                    <a:solidFill>
                      <a:srgbClr val="05205A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Learner Activities:</a:t>
                </a:r>
                <a:endParaRPr lang="en-US" sz="1600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Draft personal 30-day success plan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Peer feedback on plans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i="1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"One commitment I'm making"</a:t>
                </a: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closing activity</a:t>
                </a:r>
              </a:p>
            </p:txBody>
          </p:sp>
          <p:pic>
            <p:nvPicPr>
              <p:cNvPr id="272" name="Picture 271" descr="A white target with a yellow arrow in the center&#10;&#10;Description automatically generated">
                <a:extLst>
                  <a:ext uri="{FF2B5EF4-FFF2-40B4-BE49-F238E27FC236}">
                    <a16:creationId xmlns:a16="http://schemas.microsoft.com/office/drawing/2014/main" id="{CB28CD3B-FA31-4617-4409-217083D624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4293" y="829129"/>
                <a:ext cx="718298" cy="685499"/>
              </a:xfrm>
              <a:prstGeom prst="rect">
                <a:avLst/>
              </a:prstGeom>
            </p:spPr>
          </p:pic>
          <p:pic>
            <p:nvPicPr>
              <p:cNvPr id="276" name="Picture 275" descr="A white line drawing of a checklist&#10;&#10;Description automatically generated">
                <a:extLst>
                  <a:ext uri="{FF2B5EF4-FFF2-40B4-BE49-F238E27FC236}">
                    <a16:creationId xmlns:a16="http://schemas.microsoft.com/office/drawing/2014/main" id="{12F042A4-D114-7833-4BD4-D846106A57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6482" y="4190924"/>
                <a:ext cx="744116" cy="735178"/>
              </a:xfrm>
              <a:prstGeom prst="rect">
                <a:avLst/>
              </a:prstGeom>
            </p:spPr>
          </p:pic>
          <p:pic>
            <p:nvPicPr>
              <p:cNvPr id="278" name="Picture 277" descr="A white outline of a book&#10;&#10;Description automatically generated">
                <a:extLst>
                  <a:ext uri="{FF2B5EF4-FFF2-40B4-BE49-F238E27FC236}">
                    <a16:creationId xmlns:a16="http://schemas.microsoft.com/office/drawing/2014/main" id="{D54E7EBA-67C1-4A37-7192-9C3070F74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22675" y="5336089"/>
                <a:ext cx="748278" cy="739290"/>
              </a:xfrm>
              <a:prstGeom prst="rect">
                <a:avLst/>
              </a:prstGeom>
            </p:spPr>
          </p:pic>
          <p:pic>
            <p:nvPicPr>
              <p:cNvPr id="280" name="Picture 279" descr="A white outline of a person pointing at a white board&#10;&#10;Description automatically generated">
                <a:extLst>
                  <a:ext uri="{FF2B5EF4-FFF2-40B4-BE49-F238E27FC236}">
                    <a16:creationId xmlns:a16="http://schemas.microsoft.com/office/drawing/2014/main" id="{7E4175BD-E86E-BA14-7978-99E006F52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0243" y="2007368"/>
                <a:ext cx="680926" cy="672746"/>
              </a:xfrm>
              <a:prstGeom prst="rect">
                <a:avLst/>
              </a:prstGeom>
            </p:spPr>
          </p:pic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8DA7BCA7-5BB4-16FA-7875-D0B00A3CF7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69373" y="4210915"/>
                <a:ext cx="3755234" cy="948401"/>
              </a:xfrm>
              <a:prstGeom prst="rect">
                <a:avLst/>
              </a:prstGeom>
              <a:noFill/>
            </p:spPr>
            <p:txBody>
              <a:bodyPr wrap="square" tIns="91440" rIns="0" bIns="0" rtlCol="0">
                <a:spAutoFit/>
              </a:bodyPr>
              <a:lstStyle/>
              <a:p>
                <a:pPr marL="0" marR="0">
                  <a:lnSpc>
                    <a:spcPts val="2000"/>
                  </a:lnSpc>
                </a:pPr>
                <a:r>
                  <a:rPr lang="en-US" sz="1600" b="1" kern="100" dirty="0">
                    <a:solidFill>
                      <a:srgbClr val="FD970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Assessment:</a:t>
                </a:r>
                <a:endParaRPr lang="en-US" sz="1600" kern="100" dirty="0">
                  <a:solidFill>
                    <a:srgbClr val="FD970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Completed 30-day success plan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r>
                  <a:rPr lang="en-US" sz="12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 Program evaluation form</a:t>
                </a:r>
              </a:p>
              <a:p>
                <a:pPr marR="0" lvl="0">
                  <a:lnSpc>
                    <a:spcPts val="1600"/>
                  </a:lnSpc>
                  <a:buSzPts val="1000"/>
                  <a:tabLst>
                    <a:tab pos="457200" algn="l"/>
                  </a:tabLst>
                </a:pPr>
                <a:endPara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Franklin Gothic Medium" panose="020B06030201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6F4063-F5B8-84E0-A209-C8C96271AB99}"/>
                </a:ext>
              </a:extLst>
            </p:cNvPr>
            <p:cNvSpPr txBox="1"/>
            <p:nvPr/>
          </p:nvSpPr>
          <p:spPr>
            <a:xfrm>
              <a:off x="7275773" y="5336285"/>
              <a:ext cx="3755234" cy="1143326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L="0" marR="0"/>
              <a:r>
                <a:rPr lang="en-US" sz="1600" b="1" kern="100" dirty="0">
                  <a:solidFill>
                    <a:srgbClr val="05205A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Materials:</a:t>
              </a:r>
              <a:endParaRPr lang="en-US" sz="1600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- 30-day plan template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SMART goal worksheet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r>
                <a:rPr lang="en-US" sz="12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Completion certificate</a:t>
              </a:r>
            </a:p>
            <a:p>
              <a:pPr marR="0" lvl="0">
                <a:lnSpc>
                  <a:spcPts val="1600"/>
                </a:lnSpc>
                <a:buSzPts val="1000"/>
                <a:tabLst>
                  <a:tab pos="457200" algn="l"/>
                </a:tabLst>
              </a:pPr>
              <a:endParaRPr lang="en-US" sz="12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Franklin Gothic Medium" panose="020B06030201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 descr="A calendar with a dart and a target&#10;&#10;Description automatically generated">
            <a:extLst>
              <a:ext uri="{FF2B5EF4-FFF2-40B4-BE49-F238E27FC236}">
                <a16:creationId xmlns:a16="http://schemas.microsoft.com/office/drawing/2014/main" id="{6015AE3F-C58C-CA10-638F-79B6E3DB51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616" y="2889161"/>
            <a:ext cx="2734433" cy="2701587"/>
          </a:xfrm>
          <a:prstGeom prst="rect">
            <a:avLst/>
          </a:prstGeom>
        </p:spPr>
      </p:pic>
      <p:sp>
        <p:nvSpPr>
          <p:cNvPr id="2" name="Line 116">
            <a:extLst>
              <a:ext uri="{FF2B5EF4-FFF2-40B4-BE49-F238E27FC236}">
                <a16:creationId xmlns:a16="http://schemas.microsoft.com/office/drawing/2014/main" id="{EFFC0291-5EA1-884E-5C07-9484641B6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5147" y="5833674"/>
            <a:ext cx="469900" cy="0"/>
          </a:xfrm>
          <a:prstGeom prst="line">
            <a:avLst/>
          </a:prstGeom>
          <a:noFill/>
          <a:ln w="19050">
            <a:solidFill>
              <a:srgbClr val="0520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83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7DA021F2-E1E3-C0A3-8EC3-50BEDD93E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Freeform 851">
            <a:extLst>
              <a:ext uri="{FF2B5EF4-FFF2-40B4-BE49-F238E27FC236}">
                <a16:creationId xmlns:a16="http://schemas.microsoft.com/office/drawing/2014/main" id="{33581ABD-7BC8-65BB-E0A9-6080B5F4210B}"/>
              </a:ext>
            </a:extLst>
          </p:cNvPr>
          <p:cNvSpPr>
            <a:spLocks/>
          </p:cNvSpPr>
          <p:nvPr/>
        </p:nvSpPr>
        <p:spPr bwMode="auto">
          <a:xfrm>
            <a:off x="8324851" y="6467476"/>
            <a:ext cx="3867150" cy="414338"/>
          </a:xfrm>
          <a:custGeom>
            <a:avLst/>
            <a:gdLst>
              <a:gd name="T0" fmla="*/ 56 w 2431"/>
              <a:gd name="T1" fmla="*/ 0 h 261"/>
              <a:gd name="T2" fmla="*/ 56 w 2431"/>
              <a:gd name="T3" fmla="*/ 0 h 261"/>
              <a:gd name="T4" fmla="*/ 2431 w 2431"/>
              <a:gd name="T5" fmla="*/ 0 h 261"/>
              <a:gd name="T6" fmla="*/ 2431 w 2431"/>
              <a:gd name="T7" fmla="*/ 261 h 261"/>
              <a:gd name="T8" fmla="*/ 2431 w 2431"/>
              <a:gd name="T9" fmla="*/ 261 h 261"/>
              <a:gd name="T10" fmla="*/ 0 w 2431"/>
              <a:gd name="T11" fmla="*/ 261 h 261"/>
              <a:gd name="T12" fmla="*/ 0 w 2431"/>
              <a:gd name="T13" fmla="*/ 261 h 261"/>
              <a:gd name="T14" fmla="*/ 56 w 2431"/>
              <a:gd name="T15" fmla="*/ 0 h 261"/>
              <a:gd name="T16" fmla="*/ 56 w 2431"/>
              <a:gd name="T17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31" h="261">
                <a:moveTo>
                  <a:pt x="56" y="0"/>
                </a:moveTo>
                <a:lnTo>
                  <a:pt x="56" y="0"/>
                </a:lnTo>
                <a:lnTo>
                  <a:pt x="2431" y="0"/>
                </a:lnTo>
                <a:lnTo>
                  <a:pt x="2431" y="261"/>
                </a:lnTo>
                <a:lnTo>
                  <a:pt x="2431" y="261"/>
                </a:lnTo>
                <a:lnTo>
                  <a:pt x="0" y="261"/>
                </a:lnTo>
                <a:lnTo>
                  <a:pt x="0" y="261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853">
            <a:extLst>
              <a:ext uri="{FF2B5EF4-FFF2-40B4-BE49-F238E27FC236}">
                <a16:creationId xmlns:a16="http://schemas.microsoft.com/office/drawing/2014/main" id="{0D68BEE9-14AD-9646-7685-33FF5CD18908}"/>
              </a:ext>
            </a:extLst>
          </p:cNvPr>
          <p:cNvSpPr>
            <a:spLocks/>
          </p:cNvSpPr>
          <p:nvPr/>
        </p:nvSpPr>
        <p:spPr bwMode="auto">
          <a:xfrm>
            <a:off x="0" y="6467476"/>
            <a:ext cx="8515351" cy="414338"/>
          </a:xfrm>
          <a:custGeom>
            <a:avLst/>
            <a:gdLst>
              <a:gd name="T0" fmla="*/ 5237 w 5359"/>
              <a:gd name="T1" fmla="*/ 261 h 261"/>
              <a:gd name="T2" fmla="*/ 5237 w 5359"/>
              <a:gd name="T3" fmla="*/ 261 h 261"/>
              <a:gd name="T4" fmla="*/ 0 w 5359"/>
              <a:gd name="T5" fmla="*/ 261 h 261"/>
              <a:gd name="T6" fmla="*/ 0 w 5359"/>
              <a:gd name="T7" fmla="*/ 0 h 261"/>
              <a:gd name="T8" fmla="*/ 0 w 5359"/>
              <a:gd name="T9" fmla="*/ 0 h 261"/>
              <a:gd name="T10" fmla="*/ 5359 w 5359"/>
              <a:gd name="T11" fmla="*/ 0 h 261"/>
              <a:gd name="T12" fmla="*/ 5359 w 5359"/>
              <a:gd name="T13" fmla="*/ 0 h 261"/>
              <a:gd name="T14" fmla="*/ 5237 w 5359"/>
              <a:gd name="T15" fmla="*/ 261 h 261"/>
              <a:gd name="T16" fmla="*/ 5237 w 5359"/>
              <a:gd name="T1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59" h="261">
                <a:moveTo>
                  <a:pt x="5237" y="261"/>
                </a:moveTo>
                <a:lnTo>
                  <a:pt x="5237" y="261"/>
                </a:lnTo>
                <a:lnTo>
                  <a:pt x="0" y="261"/>
                </a:lnTo>
                <a:lnTo>
                  <a:pt x="0" y="0"/>
                </a:lnTo>
                <a:lnTo>
                  <a:pt x="0" y="0"/>
                </a:lnTo>
                <a:lnTo>
                  <a:pt x="5359" y="0"/>
                </a:lnTo>
                <a:lnTo>
                  <a:pt x="5359" y="0"/>
                </a:lnTo>
                <a:lnTo>
                  <a:pt x="5237" y="261"/>
                </a:lnTo>
                <a:lnTo>
                  <a:pt x="5237" y="261"/>
                </a:lnTo>
                <a:close/>
              </a:path>
            </a:pathLst>
          </a:custGeom>
          <a:solidFill>
            <a:srgbClr val="0016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Freeform 30">
            <a:extLst>
              <a:ext uri="{FF2B5EF4-FFF2-40B4-BE49-F238E27FC236}">
                <a16:creationId xmlns:a16="http://schemas.microsoft.com/office/drawing/2014/main" id="{1B3E3AFD-E6F8-3B20-58F1-0031DB6BC588}"/>
              </a:ext>
            </a:extLst>
          </p:cNvPr>
          <p:cNvSpPr>
            <a:spLocks/>
          </p:cNvSpPr>
          <p:nvPr/>
        </p:nvSpPr>
        <p:spPr bwMode="auto">
          <a:xfrm>
            <a:off x="11423650" y="0"/>
            <a:ext cx="768350" cy="1460500"/>
          </a:xfrm>
          <a:custGeom>
            <a:avLst/>
            <a:gdLst>
              <a:gd name="T0" fmla="*/ 484 w 484"/>
              <a:gd name="T1" fmla="*/ 0 h 920"/>
              <a:gd name="T2" fmla="*/ 484 w 484"/>
              <a:gd name="T3" fmla="*/ 0 h 920"/>
              <a:gd name="T4" fmla="*/ 0 w 484"/>
              <a:gd name="T5" fmla="*/ 0 h 920"/>
              <a:gd name="T6" fmla="*/ 0 w 484"/>
              <a:gd name="T7" fmla="*/ 0 h 920"/>
              <a:gd name="T8" fmla="*/ 2 w 484"/>
              <a:gd name="T9" fmla="*/ 40 h 920"/>
              <a:gd name="T10" fmla="*/ 7 w 484"/>
              <a:gd name="T11" fmla="*/ 94 h 920"/>
              <a:gd name="T12" fmla="*/ 15 w 484"/>
              <a:gd name="T13" fmla="*/ 158 h 920"/>
              <a:gd name="T14" fmla="*/ 29 w 484"/>
              <a:gd name="T15" fmla="*/ 232 h 920"/>
              <a:gd name="T16" fmla="*/ 37 w 484"/>
              <a:gd name="T17" fmla="*/ 272 h 920"/>
              <a:gd name="T18" fmla="*/ 47 w 484"/>
              <a:gd name="T19" fmla="*/ 314 h 920"/>
              <a:gd name="T20" fmla="*/ 59 w 484"/>
              <a:gd name="T21" fmla="*/ 356 h 920"/>
              <a:gd name="T22" fmla="*/ 71 w 484"/>
              <a:gd name="T23" fmla="*/ 398 h 920"/>
              <a:gd name="T24" fmla="*/ 87 w 484"/>
              <a:gd name="T25" fmla="*/ 442 h 920"/>
              <a:gd name="T26" fmla="*/ 105 w 484"/>
              <a:gd name="T27" fmla="*/ 488 h 920"/>
              <a:gd name="T28" fmla="*/ 125 w 484"/>
              <a:gd name="T29" fmla="*/ 532 h 920"/>
              <a:gd name="T30" fmla="*/ 149 w 484"/>
              <a:gd name="T31" fmla="*/ 578 h 920"/>
              <a:gd name="T32" fmla="*/ 149 w 484"/>
              <a:gd name="T33" fmla="*/ 578 h 920"/>
              <a:gd name="T34" fmla="*/ 171 w 484"/>
              <a:gd name="T35" fmla="*/ 618 h 920"/>
              <a:gd name="T36" fmla="*/ 195 w 484"/>
              <a:gd name="T37" fmla="*/ 656 h 920"/>
              <a:gd name="T38" fmla="*/ 219 w 484"/>
              <a:gd name="T39" fmla="*/ 692 h 920"/>
              <a:gd name="T40" fmla="*/ 243 w 484"/>
              <a:gd name="T41" fmla="*/ 722 h 920"/>
              <a:gd name="T42" fmla="*/ 269 w 484"/>
              <a:gd name="T43" fmla="*/ 752 h 920"/>
              <a:gd name="T44" fmla="*/ 293 w 484"/>
              <a:gd name="T45" fmla="*/ 778 h 920"/>
              <a:gd name="T46" fmla="*/ 315 w 484"/>
              <a:gd name="T47" fmla="*/ 802 h 920"/>
              <a:gd name="T48" fmla="*/ 340 w 484"/>
              <a:gd name="T49" fmla="*/ 824 h 920"/>
              <a:gd name="T50" fmla="*/ 362 w 484"/>
              <a:gd name="T51" fmla="*/ 842 h 920"/>
              <a:gd name="T52" fmla="*/ 384 w 484"/>
              <a:gd name="T53" fmla="*/ 860 h 920"/>
              <a:gd name="T54" fmla="*/ 424 w 484"/>
              <a:gd name="T55" fmla="*/ 886 h 920"/>
              <a:gd name="T56" fmla="*/ 458 w 484"/>
              <a:gd name="T57" fmla="*/ 906 h 920"/>
              <a:gd name="T58" fmla="*/ 484 w 484"/>
              <a:gd name="T59" fmla="*/ 920 h 920"/>
              <a:gd name="T60" fmla="*/ 484 w 484"/>
              <a:gd name="T61" fmla="*/ 920 h 920"/>
              <a:gd name="T62" fmla="*/ 484 w 484"/>
              <a:gd name="T63" fmla="*/ 0 h 920"/>
              <a:gd name="T64" fmla="*/ 484 w 484"/>
              <a:gd name="T65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84" h="920">
                <a:moveTo>
                  <a:pt x="484" y="0"/>
                </a:moveTo>
                <a:lnTo>
                  <a:pt x="484" y="0"/>
                </a:lnTo>
                <a:lnTo>
                  <a:pt x="0" y="0"/>
                </a:lnTo>
                <a:lnTo>
                  <a:pt x="0" y="0"/>
                </a:lnTo>
                <a:lnTo>
                  <a:pt x="2" y="40"/>
                </a:lnTo>
                <a:lnTo>
                  <a:pt x="7" y="94"/>
                </a:lnTo>
                <a:lnTo>
                  <a:pt x="15" y="158"/>
                </a:lnTo>
                <a:lnTo>
                  <a:pt x="29" y="232"/>
                </a:lnTo>
                <a:lnTo>
                  <a:pt x="37" y="272"/>
                </a:lnTo>
                <a:lnTo>
                  <a:pt x="47" y="314"/>
                </a:lnTo>
                <a:lnTo>
                  <a:pt x="59" y="356"/>
                </a:lnTo>
                <a:lnTo>
                  <a:pt x="71" y="398"/>
                </a:lnTo>
                <a:lnTo>
                  <a:pt x="87" y="442"/>
                </a:lnTo>
                <a:lnTo>
                  <a:pt x="105" y="488"/>
                </a:lnTo>
                <a:lnTo>
                  <a:pt x="125" y="532"/>
                </a:lnTo>
                <a:lnTo>
                  <a:pt x="149" y="578"/>
                </a:lnTo>
                <a:lnTo>
                  <a:pt x="149" y="578"/>
                </a:lnTo>
                <a:lnTo>
                  <a:pt x="171" y="618"/>
                </a:lnTo>
                <a:lnTo>
                  <a:pt x="195" y="656"/>
                </a:lnTo>
                <a:lnTo>
                  <a:pt x="219" y="692"/>
                </a:lnTo>
                <a:lnTo>
                  <a:pt x="243" y="722"/>
                </a:lnTo>
                <a:lnTo>
                  <a:pt x="269" y="752"/>
                </a:lnTo>
                <a:lnTo>
                  <a:pt x="293" y="778"/>
                </a:lnTo>
                <a:lnTo>
                  <a:pt x="315" y="802"/>
                </a:lnTo>
                <a:lnTo>
                  <a:pt x="340" y="824"/>
                </a:lnTo>
                <a:lnTo>
                  <a:pt x="362" y="842"/>
                </a:lnTo>
                <a:lnTo>
                  <a:pt x="384" y="860"/>
                </a:lnTo>
                <a:lnTo>
                  <a:pt x="424" y="886"/>
                </a:lnTo>
                <a:lnTo>
                  <a:pt x="458" y="906"/>
                </a:lnTo>
                <a:lnTo>
                  <a:pt x="484" y="920"/>
                </a:lnTo>
                <a:lnTo>
                  <a:pt x="484" y="920"/>
                </a:lnTo>
                <a:lnTo>
                  <a:pt x="484" y="0"/>
                </a:lnTo>
                <a:lnTo>
                  <a:pt x="484" y="0"/>
                </a:lnTo>
                <a:close/>
              </a:path>
            </a:pathLst>
          </a:custGeom>
          <a:solidFill>
            <a:srgbClr val="F0F1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reeform 31">
            <a:extLst>
              <a:ext uri="{FF2B5EF4-FFF2-40B4-BE49-F238E27FC236}">
                <a16:creationId xmlns:a16="http://schemas.microsoft.com/office/drawing/2014/main" id="{68F4DEBF-8BD1-CD88-E295-7EF5FE3CB9D0}"/>
              </a:ext>
            </a:extLst>
          </p:cNvPr>
          <p:cNvSpPr>
            <a:spLocks/>
          </p:cNvSpPr>
          <p:nvPr/>
        </p:nvSpPr>
        <p:spPr bwMode="auto">
          <a:xfrm>
            <a:off x="11688763" y="0"/>
            <a:ext cx="541338" cy="1184275"/>
          </a:xfrm>
          <a:custGeom>
            <a:avLst/>
            <a:gdLst>
              <a:gd name="T0" fmla="*/ 341 w 341"/>
              <a:gd name="T1" fmla="*/ 746 h 746"/>
              <a:gd name="T2" fmla="*/ 341 w 341"/>
              <a:gd name="T3" fmla="*/ 746 h 746"/>
              <a:gd name="T4" fmla="*/ 307 w 341"/>
              <a:gd name="T5" fmla="*/ 714 h 746"/>
              <a:gd name="T6" fmla="*/ 273 w 341"/>
              <a:gd name="T7" fmla="*/ 678 h 746"/>
              <a:gd name="T8" fmla="*/ 241 w 341"/>
              <a:gd name="T9" fmla="*/ 640 h 746"/>
              <a:gd name="T10" fmla="*/ 211 w 341"/>
              <a:gd name="T11" fmla="*/ 600 h 746"/>
              <a:gd name="T12" fmla="*/ 183 w 341"/>
              <a:gd name="T13" fmla="*/ 558 h 746"/>
              <a:gd name="T14" fmla="*/ 154 w 341"/>
              <a:gd name="T15" fmla="*/ 514 h 746"/>
              <a:gd name="T16" fmla="*/ 130 w 341"/>
              <a:gd name="T17" fmla="*/ 468 h 746"/>
              <a:gd name="T18" fmla="*/ 106 w 341"/>
              <a:gd name="T19" fmla="*/ 420 h 746"/>
              <a:gd name="T20" fmla="*/ 86 w 341"/>
              <a:gd name="T21" fmla="*/ 372 h 746"/>
              <a:gd name="T22" fmla="*/ 66 w 341"/>
              <a:gd name="T23" fmla="*/ 320 h 746"/>
              <a:gd name="T24" fmla="*/ 50 w 341"/>
              <a:gd name="T25" fmla="*/ 270 h 746"/>
              <a:gd name="T26" fmla="*/ 34 w 341"/>
              <a:gd name="T27" fmla="*/ 216 h 746"/>
              <a:gd name="T28" fmla="*/ 22 w 341"/>
              <a:gd name="T29" fmla="*/ 164 h 746"/>
              <a:gd name="T30" fmla="*/ 12 w 341"/>
              <a:gd name="T31" fmla="*/ 110 h 746"/>
              <a:gd name="T32" fmla="*/ 4 w 341"/>
              <a:gd name="T33" fmla="*/ 56 h 746"/>
              <a:gd name="T34" fmla="*/ 0 w 341"/>
              <a:gd name="T35" fmla="*/ 0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1" h="746">
                <a:moveTo>
                  <a:pt x="341" y="746"/>
                </a:moveTo>
                <a:lnTo>
                  <a:pt x="341" y="746"/>
                </a:lnTo>
                <a:lnTo>
                  <a:pt x="307" y="714"/>
                </a:lnTo>
                <a:lnTo>
                  <a:pt x="273" y="678"/>
                </a:lnTo>
                <a:lnTo>
                  <a:pt x="241" y="640"/>
                </a:lnTo>
                <a:lnTo>
                  <a:pt x="211" y="600"/>
                </a:lnTo>
                <a:lnTo>
                  <a:pt x="183" y="558"/>
                </a:lnTo>
                <a:lnTo>
                  <a:pt x="154" y="514"/>
                </a:lnTo>
                <a:lnTo>
                  <a:pt x="130" y="468"/>
                </a:lnTo>
                <a:lnTo>
                  <a:pt x="106" y="420"/>
                </a:lnTo>
                <a:lnTo>
                  <a:pt x="86" y="372"/>
                </a:lnTo>
                <a:lnTo>
                  <a:pt x="66" y="320"/>
                </a:lnTo>
                <a:lnTo>
                  <a:pt x="50" y="270"/>
                </a:lnTo>
                <a:lnTo>
                  <a:pt x="34" y="216"/>
                </a:lnTo>
                <a:lnTo>
                  <a:pt x="22" y="164"/>
                </a:lnTo>
                <a:lnTo>
                  <a:pt x="12" y="110"/>
                </a:lnTo>
                <a:lnTo>
                  <a:pt x="4" y="5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0016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7C0452C7-3385-42D2-79C1-58DA3236EC54}"/>
              </a:ext>
            </a:extLst>
          </p:cNvPr>
          <p:cNvSpPr>
            <a:spLocks/>
          </p:cNvSpPr>
          <p:nvPr/>
        </p:nvSpPr>
        <p:spPr bwMode="auto">
          <a:xfrm>
            <a:off x="11939588" y="854075"/>
            <a:ext cx="128588" cy="127000"/>
          </a:xfrm>
          <a:custGeom>
            <a:avLst/>
            <a:gdLst>
              <a:gd name="T0" fmla="*/ 0 w 81"/>
              <a:gd name="T1" fmla="*/ 40 h 80"/>
              <a:gd name="T2" fmla="*/ 0 w 81"/>
              <a:gd name="T3" fmla="*/ 40 h 80"/>
              <a:gd name="T4" fmla="*/ 0 w 81"/>
              <a:gd name="T5" fmla="*/ 48 h 80"/>
              <a:gd name="T6" fmla="*/ 4 w 81"/>
              <a:gd name="T7" fmla="*/ 56 h 80"/>
              <a:gd name="T8" fmla="*/ 6 w 81"/>
              <a:gd name="T9" fmla="*/ 62 h 80"/>
              <a:gd name="T10" fmla="*/ 12 w 81"/>
              <a:gd name="T11" fmla="*/ 68 h 80"/>
              <a:gd name="T12" fmla="*/ 18 w 81"/>
              <a:gd name="T13" fmla="*/ 74 h 80"/>
              <a:gd name="T14" fmla="*/ 25 w 81"/>
              <a:gd name="T15" fmla="*/ 76 h 80"/>
              <a:gd name="T16" fmla="*/ 33 w 81"/>
              <a:gd name="T17" fmla="*/ 80 h 80"/>
              <a:gd name="T18" fmla="*/ 41 w 81"/>
              <a:gd name="T19" fmla="*/ 80 h 80"/>
              <a:gd name="T20" fmla="*/ 41 w 81"/>
              <a:gd name="T21" fmla="*/ 80 h 80"/>
              <a:gd name="T22" fmla="*/ 49 w 81"/>
              <a:gd name="T23" fmla="*/ 80 h 80"/>
              <a:gd name="T24" fmla="*/ 55 w 81"/>
              <a:gd name="T25" fmla="*/ 76 h 80"/>
              <a:gd name="T26" fmla="*/ 63 w 81"/>
              <a:gd name="T27" fmla="*/ 74 h 80"/>
              <a:gd name="T28" fmla="*/ 69 w 81"/>
              <a:gd name="T29" fmla="*/ 68 h 80"/>
              <a:gd name="T30" fmla="*/ 73 w 81"/>
              <a:gd name="T31" fmla="*/ 62 h 80"/>
              <a:gd name="T32" fmla="*/ 77 w 81"/>
              <a:gd name="T33" fmla="*/ 56 h 80"/>
              <a:gd name="T34" fmla="*/ 79 w 81"/>
              <a:gd name="T35" fmla="*/ 48 h 80"/>
              <a:gd name="T36" fmla="*/ 81 w 81"/>
              <a:gd name="T37" fmla="*/ 40 h 80"/>
              <a:gd name="T38" fmla="*/ 81 w 81"/>
              <a:gd name="T39" fmla="*/ 40 h 80"/>
              <a:gd name="T40" fmla="*/ 79 w 81"/>
              <a:gd name="T41" fmla="*/ 32 h 80"/>
              <a:gd name="T42" fmla="*/ 77 w 81"/>
              <a:gd name="T43" fmla="*/ 26 h 80"/>
              <a:gd name="T44" fmla="*/ 73 w 81"/>
              <a:gd name="T45" fmla="*/ 18 h 80"/>
              <a:gd name="T46" fmla="*/ 69 w 81"/>
              <a:gd name="T47" fmla="*/ 12 h 80"/>
              <a:gd name="T48" fmla="*/ 63 w 81"/>
              <a:gd name="T49" fmla="*/ 8 h 80"/>
              <a:gd name="T50" fmla="*/ 55 w 81"/>
              <a:gd name="T51" fmla="*/ 4 h 80"/>
              <a:gd name="T52" fmla="*/ 49 w 81"/>
              <a:gd name="T53" fmla="*/ 2 h 80"/>
              <a:gd name="T54" fmla="*/ 41 w 81"/>
              <a:gd name="T55" fmla="*/ 0 h 80"/>
              <a:gd name="T56" fmla="*/ 41 w 81"/>
              <a:gd name="T57" fmla="*/ 0 h 80"/>
              <a:gd name="T58" fmla="*/ 33 w 81"/>
              <a:gd name="T59" fmla="*/ 2 h 80"/>
              <a:gd name="T60" fmla="*/ 25 w 81"/>
              <a:gd name="T61" fmla="*/ 4 h 80"/>
              <a:gd name="T62" fmla="*/ 18 w 81"/>
              <a:gd name="T63" fmla="*/ 8 h 80"/>
              <a:gd name="T64" fmla="*/ 12 w 81"/>
              <a:gd name="T65" fmla="*/ 12 h 80"/>
              <a:gd name="T66" fmla="*/ 6 w 81"/>
              <a:gd name="T67" fmla="*/ 18 h 80"/>
              <a:gd name="T68" fmla="*/ 4 w 81"/>
              <a:gd name="T69" fmla="*/ 26 h 80"/>
              <a:gd name="T70" fmla="*/ 0 w 81"/>
              <a:gd name="T71" fmla="*/ 32 h 80"/>
              <a:gd name="T72" fmla="*/ 0 w 81"/>
              <a:gd name="T73" fmla="*/ 40 h 80"/>
              <a:gd name="T74" fmla="*/ 0 w 81"/>
              <a:gd name="T75" fmla="*/ 4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80">
                <a:moveTo>
                  <a:pt x="0" y="40"/>
                </a:moveTo>
                <a:lnTo>
                  <a:pt x="0" y="40"/>
                </a:lnTo>
                <a:lnTo>
                  <a:pt x="0" y="48"/>
                </a:lnTo>
                <a:lnTo>
                  <a:pt x="4" y="56"/>
                </a:lnTo>
                <a:lnTo>
                  <a:pt x="6" y="62"/>
                </a:lnTo>
                <a:lnTo>
                  <a:pt x="12" y="68"/>
                </a:lnTo>
                <a:lnTo>
                  <a:pt x="18" y="74"/>
                </a:lnTo>
                <a:lnTo>
                  <a:pt x="25" y="76"/>
                </a:lnTo>
                <a:lnTo>
                  <a:pt x="33" y="80"/>
                </a:lnTo>
                <a:lnTo>
                  <a:pt x="41" y="80"/>
                </a:lnTo>
                <a:lnTo>
                  <a:pt x="41" y="80"/>
                </a:lnTo>
                <a:lnTo>
                  <a:pt x="49" y="80"/>
                </a:lnTo>
                <a:lnTo>
                  <a:pt x="55" y="76"/>
                </a:lnTo>
                <a:lnTo>
                  <a:pt x="63" y="74"/>
                </a:lnTo>
                <a:lnTo>
                  <a:pt x="69" y="68"/>
                </a:lnTo>
                <a:lnTo>
                  <a:pt x="73" y="62"/>
                </a:lnTo>
                <a:lnTo>
                  <a:pt x="77" y="56"/>
                </a:lnTo>
                <a:lnTo>
                  <a:pt x="79" y="48"/>
                </a:lnTo>
                <a:lnTo>
                  <a:pt x="81" y="40"/>
                </a:lnTo>
                <a:lnTo>
                  <a:pt x="81" y="40"/>
                </a:lnTo>
                <a:lnTo>
                  <a:pt x="79" y="32"/>
                </a:lnTo>
                <a:lnTo>
                  <a:pt x="77" y="26"/>
                </a:lnTo>
                <a:lnTo>
                  <a:pt x="73" y="18"/>
                </a:lnTo>
                <a:lnTo>
                  <a:pt x="69" y="12"/>
                </a:lnTo>
                <a:lnTo>
                  <a:pt x="63" y="8"/>
                </a:lnTo>
                <a:lnTo>
                  <a:pt x="55" y="4"/>
                </a:lnTo>
                <a:lnTo>
                  <a:pt x="49" y="2"/>
                </a:lnTo>
                <a:lnTo>
                  <a:pt x="41" y="0"/>
                </a:lnTo>
                <a:lnTo>
                  <a:pt x="41" y="0"/>
                </a:lnTo>
                <a:lnTo>
                  <a:pt x="33" y="2"/>
                </a:lnTo>
                <a:lnTo>
                  <a:pt x="25" y="4"/>
                </a:lnTo>
                <a:lnTo>
                  <a:pt x="18" y="8"/>
                </a:lnTo>
                <a:lnTo>
                  <a:pt x="12" y="12"/>
                </a:lnTo>
                <a:lnTo>
                  <a:pt x="6" y="18"/>
                </a:lnTo>
                <a:lnTo>
                  <a:pt x="4" y="26"/>
                </a:lnTo>
                <a:lnTo>
                  <a:pt x="0" y="32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solidFill>
            <a:srgbClr val="C9C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4">
            <a:extLst>
              <a:ext uri="{FF2B5EF4-FFF2-40B4-BE49-F238E27FC236}">
                <a16:creationId xmlns:a16="http://schemas.microsoft.com/office/drawing/2014/main" id="{418E591C-9685-526D-C9B1-0DB35FB6278F}"/>
              </a:ext>
            </a:extLst>
          </p:cNvPr>
          <p:cNvSpPr>
            <a:spLocks/>
          </p:cNvSpPr>
          <p:nvPr/>
        </p:nvSpPr>
        <p:spPr bwMode="auto">
          <a:xfrm>
            <a:off x="1206500" y="342900"/>
            <a:ext cx="157163" cy="155575"/>
          </a:xfrm>
          <a:custGeom>
            <a:avLst/>
            <a:gdLst>
              <a:gd name="T0" fmla="*/ 0 w 99"/>
              <a:gd name="T1" fmla="*/ 48 h 98"/>
              <a:gd name="T2" fmla="*/ 0 w 99"/>
              <a:gd name="T3" fmla="*/ 48 h 98"/>
              <a:gd name="T4" fmla="*/ 2 w 99"/>
              <a:gd name="T5" fmla="*/ 58 h 98"/>
              <a:gd name="T6" fmla="*/ 4 w 99"/>
              <a:gd name="T7" fmla="*/ 68 h 98"/>
              <a:gd name="T8" fmla="*/ 8 w 99"/>
              <a:gd name="T9" fmla="*/ 76 h 98"/>
              <a:gd name="T10" fmla="*/ 14 w 99"/>
              <a:gd name="T11" fmla="*/ 84 h 98"/>
              <a:gd name="T12" fmla="*/ 22 w 99"/>
              <a:gd name="T13" fmla="*/ 90 h 98"/>
              <a:gd name="T14" fmla="*/ 30 w 99"/>
              <a:gd name="T15" fmla="*/ 94 h 98"/>
              <a:gd name="T16" fmla="*/ 40 w 99"/>
              <a:gd name="T17" fmla="*/ 96 h 98"/>
              <a:gd name="T18" fmla="*/ 51 w 99"/>
              <a:gd name="T19" fmla="*/ 98 h 98"/>
              <a:gd name="T20" fmla="*/ 51 w 99"/>
              <a:gd name="T21" fmla="*/ 98 h 98"/>
              <a:gd name="T22" fmla="*/ 61 w 99"/>
              <a:gd name="T23" fmla="*/ 96 h 98"/>
              <a:gd name="T24" fmla="*/ 69 w 99"/>
              <a:gd name="T25" fmla="*/ 94 h 98"/>
              <a:gd name="T26" fmla="*/ 77 w 99"/>
              <a:gd name="T27" fmla="*/ 90 h 98"/>
              <a:gd name="T28" fmla="*/ 85 w 99"/>
              <a:gd name="T29" fmla="*/ 84 h 98"/>
              <a:gd name="T30" fmla="*/ 91 w 99"/>
              <a:gd name="T31" fmla="*/ 76 h 98"/>
              <a:gd name="T32" fmla="*/ 95 w 99"/>
              <a:gd name="T33" fmla="*/ 68 h 98"/>
              <a:gd name="T34" fmla="*/ 99 w 99"/>
              <a:gd name="T35" fmla="*/ 58 h 98"/>
              <a:gd name="T36" fmla="*/ 99 w 99"/>
              <a:gd name="T37" fmla="*/ 48 h 98"/>
              <a:gd name="T38" fmla="*/ 99 w 99"/>
              <a:gd name="T39" fmla="*/ 48 h 98"/>
              <a:gd name="T40" fmla="*/ 99 w 99"/>
              <a:gd name="T41" fmla="*/ 38 h 98"/>
              <a:gd name="T42" fmla="*/ 95 w 99"/>
              <a:gd name="T43" fmla="*/ 30 h 98"/>
              <a:gd name="T44" fmla="*/ 91 w 99"/>
              <a:gd name="T45" fmla="*/ 22 h 98"/>
              <a:gd name="T46" fmla="*/ 85 w 99"/>
              <a:gd name="T47" fmla="*/ 14 h 98"/>
              <a:gd name="T48" fmla="*/ 77 w 99"/>
              <a:gd name="T49" fmla="*/ 8 h 98"/>
              <a:gd name="T50" fmla="*/ 69 w 99"/>
              <a:gd name="T51" fmla="*/ 4 h 98"/>
              <a:gd name="T52" fmla="*/ 61 w 99"/>
              <a:gd name="T53" fmla="*/ 0 h 98"/>
              <a:gd name="T54" fmla="*/ 51 w 99"/>
              <a:gd name="T55" fmla="*/ 0 h 98"/>
              <a:gd name="T56" fmla="*/ 51 w 99"/>
              <a:gd name="T57" fmla="*/ 0 h 98"/>
              <a:gd name="T58" fmla="*/ 40 w 99"/>
              <a:gd name="T59" fmla="*/ 0 h 98"/>
              <a:gd name="T60" fmla="*/ 30 w 99"/>
              <a:gd name="T61" fmla="*/ 4 h 98"/>
              <a:gd name="T62" fmla="*/ 22 w 99"/>
              <a:gd name="T63" fmla="*/ 8 h 98"/>
              <a:gd name="T64" fmla="*/ 14 w 99"/>
              <a:gd name="T65" fmla="*/ 14 h 98"/>
              <a:gd name="T66" fmla="*/ 8 w 99"/>
              <a:gd name="T67" fmla="*/ 22 h 98"/>
              <a:gd name="T68" fmla="*/ 4 w 99"/>
              <a:gd name="T69" fmla="*/ 30 h 98"/>
              <a:gd name="T70" fmla="*/ 2 w 99"/>
              <a:gd name="T71" fmla="*/ 38 h 98"/>
              <a:gd name="T72" fmla="*/ 0 w 99"/>
              <a:gd name="T73" fmla="*/ 48 h 98"/>
              <a:gd name="T74" fmla="*/ 0 w 99"/>
              <a:gd name="T75" fmla="*/ 4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9" h="98">
                <a:moveTo>
                  <a:pt x="0" y="48"/>
                </a:moveTo>
                <a:lnTo>
                  <a:pt x="0" y="48"/>
                </a:lnTo>
                <a:lnTo>
                  <a:pt x="2" y="58"/>
                </a:lnTo>
                <a:lnTo>
                  <a:pt x="4" y="68"/>
                </a:lnTo>
                <a:lnTo>
                  <a:pt x="8" y="76"/>
                </a:lnTo>
                <a:lnTo>
                  <a:pt x="14" y="84"/>
                </a:lnTo>
                <a:lnTo>
                  <a:pt x="22" y="90"/>
                </a:lnTo>
                <a:lnTo>
                  <a:pt x="30" y="94"/>
                </a:lnTo>
                <a:lnTo>
                  <a:pt x="40" y="96"/>
                </a:lnTo>
                <a:lnTo>
                  <a:pt x="51" y="98"/>
                </a:lnTo>
                <a:lnTo>
                  <a:pt x="51" y="98"/>
                </a:lnTo>
                <a:lnTo>
                  <a:pt x="61" y="96"/>
                </a:lnTo>
                <a:lnTo>
                  <a:pt x="69" y="94"/>
                </a:lnTo>
                <a:lnTo>
                  <a:pt x="77" y="90"/>
                </a:lnTo>
                <a:lnTo>
                  <a:pt x="85" y="84"/>
                </a:lnTo>
                <a:lnTo>
                  <a:pt x="91" y="76"/>
                </a:lnTo>
                <a:lnTo>
                  <a:pt x="95" y="68"/>
                </a:lnTo>
                <a:lnTo>
                  <a:pt x="99" y="58"/>
                </a:lnTo>
                <a:lnTo>
                  <a:pt x="99" y="48"/>
                </a:lnTo>
                <a:lnTo>
                  <a:pt x="99" y="48"/>
                </a:lnTo>
                <a:lnTo>
                  <a:pt x="99" y="38"/>
                </a:lnTo>
                <a:lnTo>
                  <a:pt x="95" y="30"/>
                </a:lnTo>
                <a:lnTo>
                  <a:pt x="91" y="22"/>
                </a:lnTo>
                <a:lnTo>
                  <a:pt x="85" y="14"/>
                </a:lnTo>
                <a:lnTo>
                  <a:pt x="77" y="8"/>
                </a:lnTo>
                <a:lnTo>
                  <a:pt x="69" y="4"/>
                </a:lnTo>
                <a:lnTo>
                  <a:pt x="61" y="0"/>
                </a:lnTo>
                <a:lnTo>
                  <a:pt x="51" y="0"/>
                </a:lnTo>
                <a:lnTo>
                  <a:pt x="51" y="0"/>
                </a:lnTo>
                <a:lnTo>
                  <a:pt x="40" y="0"/>
                </a:lnTo>
                <a:lnTo>
                  <a:pt x="30" y="4"/>
                </a:lnTo>
                <a:lnTo>
                  <a:pt x="22" y="8"/>
                </a:lnTo>
                <a:lnTo>
                  <a:pt x="14" y="14"/>
                </a:lnTo>
                <a:lnTo>
                  <a:pt x="8" y="22"/>
                </a:lnTo>
                <a:lnTo>
                  <a:pt x="4" y="30"/>
                </a:lnTo>
                <a:lnTo>
                  <a:pt x="2" y="3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FD97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58">
            <a:extLst>
              <a:ext uri="{FF2B5EF4-FFF2-40B4-BE49-F238E27FC236}">
                <a16:creationId xmlns:a16="http://schemas.microsoft.com/office/drawing/2014/main" id="{D2FEACEF-C87D-2CDE-A936-4A5C0A458B55}"/>
              </a:ext>
            </a:extLst>
          </p:cNvPr>
          <p:cNvSpPr>
            <a:spLocks/>
          </p:cNvSpPr>
          <p:nvPr/>
        </p:nvSpPr>
        <p:spPr bwMode="auto">
          <a:xfrm>
            <a:off x="442913" y="412750"/>
            <a:ext cx="579438" cy="41275"/>
          </a:xfrm>
          <a:custGeom>
            <a:avLst/>
            <a:gdLst>
              <a:gd name="T0" fmla="*/ 12 w 365"/>
              <a:gd name="T1" fmla="*/ 26 h 26"/>
              <a:gd name="T2" fmla="*/ 12 w 365"/>
              <a:gd name="T3" fmla="*/ 26 h 26"/>
              <a:gd name="T4" fmla="*/ 353 w 365"/>
              <a:gd name="T5" fmla="*/ 26 h 26"/>
              <a:gd name="T6" fmla="*/ 353 w 365"/>
              <a:gd name="T7" fmla="*/ 26 h 26"/>
              <a:gd name="T8" fmla="*/ 359 w 365"/>
              <a:gd name="T9" fmla="*/ 24 h 26"/>
              <a:gd name="T10" fmla="*/ 363 w 365"/>
              <a:gd name="T11" fmla="*/ 22 h 26"/>
              <a:gd name="T12" fmla="*/ 365 w 365"/>
              <a:gd name="T13" fmla="*/ 18 h 26"/>
              <a:gd name="T14" fmla="*/ 365 w 365"/>
              <a:gd name="T15" fmla="*/ 12 h 26"/>
              <a:gd name="T16" fmla="*/ 365 w 365"/>
              <a:gd name="T17" fmla="*/ 8 h 26"/>
              <a:gd name="T18" fmla="*/ 363 w 365"/>
              <a:gd name="T19" fmla="*/ 4 h 26"/>
              <a:gd name="T20" fmla="*/ 359 w 365"/>
              <a:gd name="T21" fmla="*/ 0 h 26"/>
              <a:gd name="T22" fmla="*/ 353 w 365"/>
              <a:gd name="T23" fmla="*/ 0 h 26"/>
              <a:gd name="T24" fmla="*/ 353 w 365"/>
              <a:gd name="T25" fmla="*/ 0 h 26"/>
              <a:gd name="T26" fmla="*/ 12 w 365"/>
              <a:gd name="T27" fmla="*/ 0 h 26"/>
              <a:gd name="T28" fmla="*/ 12 w 365"/>
              <a:gd name="T29" fmla="*/ 0 h 26"/>
              <a:gd name="T30" fmla="*/ 8 w 365"/>
              <a:gd name="T31" fmla="*/ 0 h 26"/>
              <a:gd name="T32" fmla="*/ 4 w 365"/>
              <a:gd name="T33" fmla="*/ 4 h 26"/>
              <a:gd name="T34" fmla="*/ 0 w 365"/>
              <a:gd name="T35" fmla="*/ 8 h 26"/>
              <a:gd name="T36" fmla="*/ 0 w 365"/>
              <a:gd name="T37" fmla="*/ 12 h 26"/>
              <a:gd name="T38" fmla="*/ 0 w 365"/>
              <a:gd name="T39" fmla="*/ 18 h 26"/>
              <a:gd name="T40" fmla="*/ 4 w 365"/>
              <a:gd name="T41" fmla="*/ 22 h 26"/>
              <a:gd name="T42" fmla="*/ 8 w 365"/>
              <a:gd name="T43" fmla="*/ 24 h 26"/>
              <a:gd name="T44" fmla="*/ 12 w 365"/>
              <a:gd name="T45" fmla="*/ 26 h 26"/>
              <a:gd name="T46" fmla="*/ 12 w 365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5" h="26">
                <a:moveTo>
                  <a:pt x="12" y="26"/>
                </a:moveTo>
                <a:lnTo>
                  <a:pt x="12" y="26"/>
                </a:lnTo>
                <a:lnTo>
                  <a:pt x="353" y="26"/>
                </a:lnTo>
                <a:lnTo>
                  <a:pt x="353" y="26"/>
                </a:lnTo>
                <a:lnTo>
                  <a:pt x="359" y="24"/>
                </a:lnTo>
                <a:lnTo>
                  <a:pt x="363" y="22"/>
                </a:lnTo>
                <a:lnTo>
                  <a:pt x="365" y="18"/>
                </a:lnTo>
                <a:lnTo>
                  <a:pt x="365" y="12"/>
                </a:lnTo>
                <a:lnTo>
                  <a:pt x="365" y="8"/>
                </a:lnTo>
                <a:lnTo>
                  <a:pt x="363" y="4"/>
                </a:lnTo>
                <a:lnTo>
                  <a:pt x="359" y="0"/>
                </a:lnTo>
                <a:lnTo>
                  <a:pt x="353" y="0"/>
                </a:lnTo>
                <a:lnTo>
                  <a:pt x="353" y="0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8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59">
            <a:extLst>
              <a:ext uri="{FF2B5EF4-FFF2-40B4-BE49-F238E27FC236}">
                <a16:creationId xmlns:a16="http://schemas.microsoft.com/office/drawing/2014/main" id="{51D6CAB6-D47C-9AB9-AE72-89C04DE5E082}"/>
              </a:ext>
            </a:extLst>
          </p:cNvPr>
          <p:cNvSpPr>
            <a:spLocks/>
          </p:cNvSpPr>
          <p:nvPr/>
        </p:nvSpPr>
        <p:spPr bwMode="auto">
          <a:xfrm>
            <a:off x="1538288" y="412750"/>
            <a:ext cx="579438" cy="41275"/>
          </a:xfrm>
          <a:custGeom>
            <a:avLst/>
            <a:gdLst>
              <a:gd name="T0" fmla="*/ 12 w 365"/>
              <a:gd name="T1" fmla="*/ 26 h 26"/>
              <a:gd name="T2" fmla="*/ 12 w 365"/>
              <a:gd name="T3" fmla="*/ 26 h 26"/>
              <a:gd name="T4" fmla="*/ 353 w 365"/>
              <a:gd name="T5" fmla="*/ 26 h 26"/>
              <a:gd name="T6" fmla="*/ 353 w 365"/>
              <a:gd name="T7" fmla="*/ 26 h 26"/>
              <a:gd name="T8" fmla="*/ 359 w 365"/>
              <a:gd name="T9" fmla="*/ 24 h 26"/>
              <a:gd name="T10" fmla="*/ 363 w 365"/>
              <a:gd name="T11" fmla="*/ 22 h 26"/>
              <a:gd name="T12" fmla="*/ 365 w 365"/>
              <a:gd name="T13" fmla="*/ 18 h 26"/>
              <a:gd name="T14" fmla="*/ 365 w 365"/>
              <a:gd name="T15" fmla="*/ 12 h 26"/>
              <a:gd name="T16" fmla="*/ 365 w 365"/>
              <a:gd name="T17" fmla="*/ 8 h 26"/>
              <a:gd name="T18" fmla="*/ 363 w 365"/>
              <a:gd name="T19" fmla="*/ 4 h 26"/>
              <a:gd name="T20" fmla="*/ 359 w 365"/>
              <a:gd name="T21" fmla="*/ 0 h 26"/>
              <a:gd name="T22" fmla="*/ 353 w 365"/>
              <a:gd name="T23" fmla="*/ 0 h 26"/>
              <a:gd name="T24" fmla="*/ 353 w 365"/>
              <a:gd name="T25" fmla="*/ 0 h 26"/>
              <a:gd name="T26" fmla="*/ 12 w 365"/>
              <a:gd name="T27" fmla="*/ 0 h 26"/>
              <a:gd name="T28" fmla="*/ 12 w 365"/>
              <a:gd name="T29" fmla="*/ 0 h 26"/>
              <a:gd name="T30" fmla="*/ 6 w 365"/>
              <a:gd name="T31" fmla="*/ 0 h 26"/>
              <a:gd name="T32" fmla="*/ 4 w 365"/>
              <a:gd name="T33" fmla="*/ 4 h 26"/>
              <a:gd name="T34" fmla="*/ 0 w 365"/>
              <a:gd name="T35" fmla="*/ 8 h 26"/>
              <a:gd name="T36" fmla="*/ 0 w 365"/>
              <a:gd name="T37" fmla="*/ 12 h 26"/>
              <a:gd name="T38" fmla="*/ 0 w 365"/>
              <a:gd name="T39" fmla="*/ 18 h 26"/>
              <a:gd name="T40" fmla="*/ 4 w 365"/>
              <a:gd name="T41" fmla="*/ 22 h 26"/>
              <a:gd name="T42" fmla="*/ 6 w 365"/>
              <a:gd name="T43" fmla="*/ 24 h 26"/>
              <a:gd name="T44" fmla="*/ 12 w 365"/>
              <a:gd name="T45" fmla="*/ 26 h 26"/>
              <a:gd name="T46" fmla="*/ 12 w 365"/>
              <a:gd name="T4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65" h="26">
                <a:moveTo>
                  <a:pt x="12" y="26"/>
                </a:moveTo>
                <a:lnTo>
                  <a:pt x="12" y="26"/>
                </a:lnTo>
                <a:lnTo>
                  <a:pt x="353" y="26"/>
                </a:lnTo>
                <a:lnTo>
                  <a:pt x="353" y="26"/>
                </a:lnTo>
                <a:lnTo>
                  <a:pt x="359" y="24"/>
                </a:lnTo>
                <a:lnTo>
                  <a:pt x="363" y="22"/>
                </a:lnTo>
                <a:lnTo>
                  <a:pt x="365" y="18"/>
                </a:lnTo>
                <a:lnTo>
                  <a:pt x="365" y="12"/>
                </a:lnTo>
                <a:lnTo>
                  <a:pt x="365" y="8"/>
                </a:lnTo>
                <a:lnTo>
                  <a:pt x="363" y="4"/>
                </a:lnTo>
                <a:lnTo>
                  <a:pt x="359" y="0"/>
                </a:lnTo>
                <a:lnTo>
                  <a:pt x="353" y="0"/>
                </a:lnTo>
                <a:lnTo>
                  <a:pt x="353" y="0"/>
                </a:lnTo>
                <a:lnTo>
                  <a:pt x="12" y="0"/>
                </a:lnTo>
                <a:lnTo>
                  <a:pt x="12" y="0"/>
                </a:lnTo>
                <a:lnTo>
                  <a:pt x="6" y="0"/>
                </a:lnTo>
                <a:lnTo>
                  <a:pt x="4" y="4"/>
                </a:lnTo>
                <a:lnTo>
                  <a:pt x="0" y="8"/>
                </a:lnTo>
                <a:lnTo>
                  <a:pt x="0" y="12"/>
                </a:lnTo>
                <a:lnTo>
                  <a:pt x="0" y="18"/>
                </a:lnTo>
                <a:lnTo>
                  <a:pt x="4" y="22"/>
                </a:lnTo>
                <a:lnTo>
                  <a:pt x="6" y="24"/>
                </a:lnTo>
                <a:lnTo>
                  <a:pt x="12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520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7EA72-E0F7-C849-A823-4729F85C8E6C}"/>
              </a:ext>
            </a:extLst>
          </p:cNvPr>
          <p:cNvSpPr txBox="1"/>
          <p:nvPr/>
        </p:nvSpPr>
        <p:spPr>
          <a:xfrm>
            <a:off x="1259215" y="649105"/>
            <a:ext cx="7569124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4400"/>
              </a:lnSpc>
            </a:pPr>
            <a:r>
              <a:rPr lang="en-US" sz="4200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EVALUATION</a:t>
            </a:r>
            <a:r>
              <a:rPr lang="en-US" sz="4200" b="1" kern="100" dirty="0">
                <a:solidFill>
                  <a:srgbClr val="05205A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 </a:t>
            </a:r>
            <a:r>
              <a:rPr lang="en-US" sz="4200" b="1" kern="100" dirty="0">
                <a:solidFill>
                  <a:srgbClr val="FD9701"/>
                </a:solidFill>
                <a:effectLst/>
                <a:latin typeface="Franklin Gothic Medium" panose="020B0603020102020204" pitchFamily="34" charset="0"/>
                <a:ea typeface="Artifakt Element Black" panose="020B0A03050000020004" pitchFamily="34" charset="0"/>
                <a:cs typeface="Arial" panose="020B0604020202020204" pitchFamily="34" charset="0"/>
              </a:rPr>
              <a:t>STRATEGY</a:t>
            </a:r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21377051-D91B-2DAF-6DF6-2FD30A3373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3279" y="1390651"/>
            <a:ext cx="10194925" cy="4752977"/>
            <a:chOff x="506" y="876"/>
            <a:chExt cx="6422" cy="299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687D557-B674-34F0-7291-F6B129330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876"/>
              <a:ext cx="1732" cy="384"/>
            </a:xfrm>
            <a:custGeom>
              <a:avLst/>
              <a:gdLst>
                <a:gd name="T0" fmla="*/ 114 w 1732"/>
                <a:gd name="T1" fmla="*/ 0 h 384"/>
                <a:gd name="T2" fmla="*/ 1666 w 1732"/>
                <a:gd name="T3" fmla="*/ 0 h 384"/>
                <a:gd name="T4" fmla="*/ 1666 w 1732"/>
                <a:gd name="T5" fmla="*/ 0 h 384"/>
                <a:gd name="T6" fmla="*/ 1680 w 1732"/>
                <a:gd name="T7" fmla="*/ 0 h 384"/>
                <a:gd name="T8" fmla="*/ 1692 w 1732"/>
                <a:gd name="T9" fmla="*/ 4 h 384"/>
                <a:gd name="T10" fmla="*/ 1704 w 1732"/>
                <a:gd name="T11" fmla="*/ 10 h 384"/>
                <a:gd name="T12" fmla="*/ 1712 w 1732"/>
                <a:gd name="T13" fmla="*/ 20 h 384"/>
                <a:gd name="T14" fmla="*/ 1720 w 1732"/>
                <a:gd name="T15" fmla="*/ 28 h 384"/>
                <a:gd name="T16" fmla="*/ 1728 w 1732"/>
                <a:gd name="T17" fmla="*/ 40 h 384"/>
                <a:gd name="T18" fmla="*/ 1732 w 1732"/>
                <a:gd name="T19" fmla="*/ 52 h 384"/>
                <a:gd name="T20" fmla="*/ 1732 w 1732"/>
                <a:gd name="T21" fmla="*/ 66 h 384"/>
                <a:gd name="T22" fmla="*/ 1732 w 1732"/>
                <a:gd name="T23" fmla="*/ 384 h 384"/>
                <a:gd name="T24" fmla="*/ 0 w 1732"/>
                <a:gd name="T25" fmla="*/ 384 h 384"/>
                <a:gd name="T26" fmla="*/ 0 w 1732"/>
                <a:gd name="T27" fmla="*/ 111 h 384"/>
                <a:gd name="T28" fmla="*/ 0 w 1732"/>
                <a:gd name="T29" fmla="*/ 111 h 384"/>
                <a:gd name="T30" fmla="*/ 4 w 1732"/>
                <a:gd name="T31" fmla="*/ 90 h 384"/>
                <a:gd name="T32" fmla="*/ 10 w 1732"/>
                <a:gd name="T33" fmla="*/ 68 h 384"/>
                <a:gd name="T34" fmla="*/ 20 w 1732"/>
                <a:gd name="T35" fmla="*/ 50 h 384"/>
                <a:gd name="T36" fmla="*/ 34 w 1732"/>
                <a:gd name="T37" fmla="*/ 32 h 384"/>
                <a:gd name="T38" fmla="*/ 50 w 1732"/>
                <a:gd name="T39" fmla="*/ 18 h 384"/>
                <a:gd name="T40" fmla="*/ 70 w 1732"/>
                <a:gd name="T41" fmla="*/ 8 h 384"/>
                <a:gd name="T42" fmla="*/ 90 w 1732"/>
                <a:gd name="T43" fmla="*/ 2 h 384"/>
                <a:gd name="T44" fmla="*/ 114 w 1732"/>
                <a:gd name="T45" fmla="*/ 0 h 384"/>
                <a:gd name="T46" fmla="*/ 114 w 1732"/>
                <a:gd name="T4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32" h="384">
                  <a:moveTo>
                    <a:pt x="114" y="0"/>
                  </a:moveTo>
                  <a:lnTo>
                    <a:pt x="1666" y="0"/>
                  </a:lnTo>
                  <a:lnTo>
                    <a:pt x="1666" y="0"/>
                  </a:lnTo>
                  <a:lnTo>
                    <a:pt x="1680" y="0"/>
                  </a:lnTo>
                  <a:lnTo>
                    <a:pt x="1692" y="4"/>
                  </a:lnTo>
                  <a:lnTo>
                    <a:pt x="1704" y="10"/>
                  </a:lnTo>
                  <a:lnTo>
                    <a:pt x="1712" y="20"/>
                  </a:lnTo>
                  <a:lnTo>
                    <a:pt x="1720" y="28"/>
                  </a:lnTo>
                  <a:lnTo>
                    <a:pt x="1728" y="40"/>
                  </a:lnTo>
                  <a:lnTo>
                    <a:pt x="1732" y="52"/>
                  </a:lnTo>
                  <a:lnTo>
                    <a:pt x="1732" y="66"/>
                  </a:lnTo>
                  <a:lnTo>
                    <a:pt x="1732" y="384"/>
                  </a:lnTo>
                  <a:lnTo>
                    <a:pt x="0" y="384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4" y="90"/>
                  </a:lnTo>
                  <a:lnTo>
                    <a:pt x="10" y="68"/>
                  </a:lnTo>
                  <a:lnTo>
                    <a:pt x="20" y="50"/>
                  </a:lnTo>
                  <a:lnTo>
                    <a:pt x="34" y="32"/>
                  </a:lnTo>
                  <a:lnTo>
                    <a:pt x="50" y="18"/>
                  </a:lnTo>
                  <a:lnTo>
                    <a:pt x="70" y="8"/>
                  </a:lnTo>
                  <a:lnTo>
                    <a:pt x="90" y="2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0520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B47385F-6F79-4E2E-A817-139EEF68D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" y="876"/>
              <a:ext cx="1866" cy="384"/>
            </a:xfrm>
            <a:custGeom>
              <a:avLst/>
              <a:gdLst>
                <a:gd name="T0" fmla="*/ 118 w 1866"/>
                <a:gd name="T1" fmla="*/ 0 h 384"/>
                <a:gd name="T2" fmla="*/ 1798 w 1866"/>
                <a:gd name="T3" fmla="*/ 0 h 384"/>
                <a:gd name="T4" fmla="*/ 1798 w 1866"/>
                <a:gd name="T5" fmla="*/ 0 h 384"/>
                <a:gd name="T6" fmla="*/ 1812 w 1866"/>
                <a:gd name="T7" fmla="*/ 0 h 384"/>
                <a:gd name="T8" fmla="*/ 1824 w 1866"/>
                <a:gd name="T9" fmla="*/ 4 h 384"/>
                <a:gd name="T10" fmla="*/ 1836 w 1866"/>
                <a:gd name="T11" fmla="*/ 12 h 384"/>
                <a:gd name="T12" fmla="*/ 1846 w 1866"/>
                <a:gd name="T13" fmla="*/ 20 h 384"/>
                <a:gd name="T14" fmla="*/ 1854 w 1866"/>
                <a:gd name="T15" fmla="*/ 30 h 384"/>
                <a:gd name="T16" fmla="*/ 1862 w 1866"/>
                <a:gd name="T17" fmla="*/ 42 h 384"/>
                <a:gd name="T18" fmla="*/ 1866 w 1866"/>
                <a:gd name="T19" fmla="*/ 54 h 384"/>
                <a:gd name="T20" fmla="*/ 1866 w 1866"/>
                <a:gd name="T21" fmla="*/ 68 h 384"/>
                <a:gd name="T22" fmla="*/ 1866 w 1866"/>
                <a:gd name="T23" fmla="*/ 384 h 384"/>
                <a:gd name="T24" fmla="*/ 0 w 1866"/>
                <a:gd name="T25" fmla="*/ 384 h 384"/>
                <a:gd name="T26" fmla="*/ 0 w 1866"/>
                <a:gd name="T27" fmla="*/ 115 h 384"/>
                <a:gd name="T28" fmla="*/ 0 w 1866"/>
                <a:gd name="T29" fmla="*/ 115 h 384"/>
                <a:gd name="T30" fmla="*/ 0 w 1866"/>
                <a:gd name="T31" fmla="*/ 103 h 384"/>
                <a:gd name="T32" fmla="*/ 2 w 1866"/>
                <a:gd name="T33" fmla="*/ 94 h 384"/>
                <a:gd name="T34" fmla="*/ 10 w 1866"/>
                <a:gd name="T35" fmla="*/ 72 h 384"/>
                <a:gd name="T36" fmla="*/ 20 w 1866"/>
                <a:gd name="T37" fmla="*/ 52 h 384"/>
                <a:gd name="T38" fmla="*/ 34 w 1866"/>
                <a:gd name="T39" fmla="*/ 34 h 384"/>
                <a:gd name="T40" fmla="*/ 52 w 1866"/>
                <a:gd name="T41" fmla="*/ 20 h 384"/>
                <a:gd name="T42" fmla="*/ 72 w 1866"/>
                <a:gd name="T43" fmla="*/ 8 h 384"/>
                <a:gd name="T44" fmla="*/ 94 w 1866"/>
                <a:gd name="T45" fmla="*/ 2 h 384"/>
                <a:gd name="T46" fmla="*/ 106 w 1866"/>
                <a:gd name="T47" fmla="*/ 0 h 384"/>
                <a:gd name="T48" fmla="*/ 118 w 1866"/>
                <a:gd name="T49" fmla="*/ 0 h 384"/>
                <a:gd name="T50" fmla="*/ 118 w 1866"/>
                <a:gd name="T51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66" h="384">
                  <a:moveTo>
                    <a:pt x="118" y="0"/>
                  </a:moveTo>
                  <a:lnTo>
                    <a:pt x="1798" y="0"/>
                  </a:lnTo>
                  <a:lnTo>
                    <a:pt x="1798" y="0"/>
                  </a:lnTo>
                  <a:lnTo>
                    <a:pt x="1812" y="0"/>
                  </a:lnTo>
                  <a:lnTo>
                    <a:pt x="1824" y="4"/>
                  </a:lnTo>
                  <a:lnTo>
                    <a:pt x="1836" y="12"/>
                  </a:lnTo>
                  <a:lnTo>
                    <a:pt x="1846" y="20"/>
                  </a:lnTo>
                  <a:lnTo>
                    <a:pt x="1854" y="30"/>
                  </a:lnTo>
                  <a:lnTo>
                    <a:pt x="1862" y="42"/>
                  </a:lnTo>
                  <a:lnTo>
                    <a:pt x="1866" y="54"/>
                  </a:lnTo>
                  <a:lnTo>
                    <a:pt x="1866" y="68"/>
                  </a:lnTo>
                  <a:lnTo>
                    <a:pt x="1866" y="384"/>
                  </a:lnTo>
                  <a:lnTo>
                    <a:pt x="0" y="384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03"/>
                  </a:lnTo>
                  <a:lnTo>
                    <a:pt x="2" y="94"/>
                  </a:lnTo>
                  <a:lnTo>
                    <a:pt x="10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4" y="2"/>
                  </a:lnTo>
                  <a:lnTo>
                    <a:pt x="106" y="0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520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D66F9D10-6FFD-13B4-7432-D5583460D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" y="876"/>
              <a:ext cx="2147" cy="384"/>
            </a:xfrm>
            <a:custGeom>
              <a:avLst/>
              <a:gdLst>
                <a:gd name="T0" fmla="*/ 126 w 2147"/>
                <a:gd name="T1" fmla="*/ 0 h 384"/>
                <a:gd name="T2" fmla="*/ 2073 w 2147"/>
                <a:gd name="T3" fmla="*/ 0 h 384"/>
                <a:gd name="T4" fmla="*/ 2073 w 2147"/>
                <a:gd name="T5" fmla="*/ 0 h 384"/>
                <a:gd name="T6" fmla="*/ 2087 w 2147"/>
                <a:gd name="T7" fmla="*/ 2 h 384"/>
                <a:gd name="T8" fmla="*/ 2101 w 2147"/>
                <a:gd name="T9" fmla="*/ 6 h 384"/>
                <a:gd name="T10" fmla="*/ 2115 w 2147"/>
                <a:gd name="T11" fmla="*/ 12 h 384"/>
                <a:gd name="T12" fmla="*/ 2125 w 2147"/>
                <a:gd name="T13" fmla="*/ 22 h 384"/>
                <a:gd name="T14" fmla="*/ 2135 w 2147"/>
                <a:gd name="T15" fmla="*/ 32 h 384"/>
                <a:gd name="T16" fmla="*/ 2141 w 2147"/>
                <a:gd name="T17" fmla="*/ 44 h 384"/>
                <a:gd name="T18" fmla="*/ 2145 w 2147"/>
                <a:gd name="T19" fmla="*/ 58 h 384"/>
                <a:gd name="T20" fmla="*/ 2147 w 2147"/>
                <a:gd name="T21" fmla="*/ 74 h 384"/>
                <a:gd name="T22" fmla="*/ 2147 w 2147"/>
                <a:gd name="T23" fmla="*/ 384 h 384"/>
                <a:gd name="T24" fmla="*/ 0 w 2147"/>
                <a:gd name="T25" fmla="*/ 384 h 384"/>
                <a:gd name="T26" fmla="*/ 0 w 2147"/>
                <a:gd name="T27" fmla="*/ 125 h 384"/>
                <a:gd name="T28" fmla="*/ 0 w 2147"/>
                <a:gd name="T29" fmla="*/ 125 h 384"/>
                <a:gd name="T30" fmla="*/ 0 w 2147"/>
                <a:gd name="T31" fmla="*/ 111 h 384"/>
                <a:gd name="T32" fmla="*/ 2 w 2147"/>
                <a:gd name="T33" fmla="*/ 100 h 384"/>
                <a:gd name="T34" fmla="*/ 6 w 2147"/>
                <a:gd name="T35" fmla="*/ 88 h 384"/>
                <a:gd name="T36" fmla="*/ 10 w 2147"/>
                <a:gd name="T37" fmla="*/ 76 h 384"/>
                <a:gd name="T38" fmla="*/ 22 w 2147"/>
                <a:gd name="T39" fmla="*/ 54 h 384"/>
                <a:gd name="T40" fmla="*/ 36 w 2147"/>
                <a:gd name="T41" fmla="*/ 36 h 384"/>
                <a:gd name="T42" fmla="*/ 56 w 2147"/>
                <a:gd name="T43" fmla="*/ 20 h 384"/>
                <a:gd name="T44" fmla="*/ 76 w 2147"/>
                <a:gd name="T45" fmla="*/ 10 h 384"/>
                <a:gd name="T46" fmla="*/ 88 w 2147"/>
                <a:gd name="T47" fmla="*/ 6 h 384"/>
                <a:gd name="T48" fmla="*/ 100 w 2147"/>
                <a:gd name="T49" fmla="*/ 2 h 384"/>
                <a:gd name="T50" fmla="*/ 112 w 2147"/>
                <a:gd name="T51" fmla="*/ 0 h 384"/>
                <a:gd name="T52" fmla="*/ 126 w 2147"/>
                <a:gd name="T53" fmla="*/ 0 h 384"/>
                <a:gd name="T54" fmla="*/ 126 w 2147"/>
                <a:gd name="T5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47" h="384">
                  <a:moveTo>
                    <a:pt x="126" y="0"/>
                  </a:moveTo>
                  <a:lnTo>
                    <a:pt x="2073" y="0"/>
                  </a:lnTo>
                  <a:lnTo>
                    <a:pt x="2073" y="0"/>
                  </a:lnTo>
                  <a:lnTo>
                    <a:pt x="2087" y="2"/>
                  </a:lnTo>
                  <a:lnTo>
                    <a:pt x="2101" y="6"/>
                  </a:lnTo>
                  <a:lnTo>
                    <a:pt x="2115" y="12"/>
                  </a:lnTo>
                  <a:lnTo>
                    <a:pt x="2125" y="22"/>
                  </a:lnTo>
                  <a:lnTo>
                    <a:pt x="2135" y="32"/>
                  </a:lnTo>
                  <a:lnTo>
                    <a:pt x="2141" y="44"/>
                  </a:lnTo>
                  <a:lnTo>
                    <a:pt x="2145" y="58"/>
                  </a:lnTo>
                  <a:lnTo>
                    <a:pt x="2147" y="74"/>
                  </a:lnTo>
                  <a:lnTo>
                    <a:pt x="2147" y="384"/>
                  </a:lnTo>
                  <a:lnTo>
                    <a:pt x="0" y="384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6" y="88"/>
                  </a:lnTo>
                  <a:lnTo>
                    <a:pt x="10" y="76"/>
                  </a:lnTo>
                  <a:lnTo>
                    <a:pt x="22" y="54"/>
                  </a:lnTo>
                  <a:lnTo>
                    <a:pt x="36" y="36"/>
                  </a:lnTo>
                  <a:lnTo>
                    <a:pt x="56" y="20"/>
                  </a:lnTo>
                  <a:lnTo>
                    <a:pt x="76" y="10"/>
                  </a:lnTo>
                  <a:lnTo>
                    <a:pt x="88" y="6"/>
                  </a:lnTo>
                  <a:lnTo>
                    <a:pt x="100" y="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D97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72159CE4-0B81-1F6A-BA4D-D76F3FAF9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1260"/>
              <a:ext cx="2147" cy="631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62D3DA7F-CE9B-E976-F876-073D395C3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1260"/>
              <a:ext cx="1866" cy="631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71E19938-0147-8DC2-BA40-919B46FC4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1921"/>
              <a:ext cx="1866" cy="629"/>
            </a:xfrm>
            <a:prstGeom prst="rect">
              <a:avLst/>
            </a:pr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2EFA39E5-DAEC-2F7C-0D03-9D5667A22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1260"/>
              <a:ext cx="1732" cy="631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E35ABDB8-C3D1-C6D9-C849-883F3BE72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" y="1921"/>
              <a:ext cx="2147" cy="629"/>
            </a:xfrm>
            <a:prstGeom prst="rect">
              <a:avLst/>
            </a:pr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B84205BD-0FA9-3A79-BD41-FD8CA00B9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1921"/>
              <a:ext cx="1732" cy="629"/>
            </a:xfrm>
            <a:prstGeom prst="rect">
              <a:avLst/>
            </a:pr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1E5DC28-ABBD-C2EB-1CF6-FB3AC525B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" y="1260"/>
              <a:ext cx="522" cy="631"/>
            </a:xfrm>
            <a:custGeom>
              <a:avLst/>
              <a:gdLst>
                <a:gd name="T0" fmla="*/ 148 w 522"/>
                <a:gd name="T1" fmla="*/ 631 h 631"/>
                <a:gd name="T2" fmla="*/ 522 w 522"/>
                <a:gd name="T3" fmla="*/ 631 h 631"/>
                <a:gd name="T4" fmla="*/ 522 w 522"/>
                <a:gd name="T5" fmla="*/ 0 h 631"/>
                <a:gd name="T6" fmla="*/ 148 w 522"/>
                <a:gd name="T7" fmla="*/ 0 h 631"/>
                <a:gd name="T8" fmla="*/ 148 w 522"/>
                <a:gd name="T9" fmla="*/ 0 h 631"/>
                <a:gd name="T10" fmla="*/ 132 w 522"/>
                <a:gd name="T11" fmla="*/ 2 h 631"/>
                <a:gd name="T12" fmla="*/ 118 w 522"/>
                <a:gd name="T13" fmla="*/ 4 h 631"/>
                <a:gd name="T14" fmla="*/ 104 w 522"/>
                <a:gd name="T15" fmla="*/ 6 h 631"/>
                <a:gd name="T16" fmla="*/ 90 w 522"/>
                <a:gd name="T17" fmla="*/ 12 h 631"/>
                <a:gd name="T18" fmla="*/ 78 w 522"/>
                <a:gd name="T19" fmla="*/ 18 h 631"/>
                <a:gd name="T20" fmla="*/ 66 w 522"/>
                <a:gd name="T21" fmla="*/ 26 h 631"/>
                <a:gd name="T22" fmla="*/ 54 w 522"/>
                <a:gd name="T23" fmla="*/ 34 h 631"/>
                <a:gd name="T24" fmla="*/ 44 w 522"/>
                <a:gd name="T25" fmla="*/ 44 h 631"/>
                <a:gd name="T26" fmla="*/ 34 w 522"/>
                <a:gd name="T27" fmla="*/ 54 h 631"/>
                <a:gd name="T28" fmla="*/ 26 w 522"/>
                <a:gd name="T29" fmla="*/ 66 h 631"/>
                <a:gd name="T30" fmla="*/ 18 w 522"/>
                <a:gd name="T31" fmla="*/ 78 h 631"/>
                <a:gd name="T32" fmla="*/ 12 w 522"/>
                <a:gd name="T33" fmla="*/ 90 h 631"/>
                <a:gd name="T34" fmla="*/ 8 w 522"/>
                <a:gd name="T35" fmla="*/ 104 h 631"/>
                <a:gd name="T36" fmla="*/ 4 w 522"/>
                <a:gd name="T37" fmla="*/ 118 h 631"/>
                <a:gd name="T38" fmla="*/ 2 w 522"/>
                <a:gd name="T39" fmla="*/ 132 h 631"/>
                <a:gd name="T40" fmla="*/ 0 w 522"/>
                <a:gd name="T41" fmla="*/ 148 h 631"/>
                <a:gd name="T42" fmla="*/ 0 w 522"/>
                <a:gd name="T43" fmla="*/ 484 h 631"/>
                <a:gd name="T44" fmla="*/ 0 w 522"/>
                <a:gd name="T45" fmla="*/ 484 h 631"/>
                <a:gd name="T46" fmla="*/ 2 w 522"/>
                <a:gd name="T47" fmla="*/ 498 h 631"/>
                <a:gd name="T48" fmla="*/ 4 w 522"/>
                <a:gd name="T49" fmla="*/ 514 h 631"/>
                <a:gd name="T50" fmla="*/ 8 w 522"/>
                <a:gd name="T51" fmla="*/ 528 h 631"/>
                <a:gd name="T52" fmla="*/ 12 w 522"/>
                <a:gd name="T53" fmla="*/ 540 h 631"/>
                <a:gd name="T54" fmla="*/ 18 w 522"/>
                <a:gd name="T55" fmla="*/ 554 h 631"/>
                <a:gd name="T56" fmla="*/ 26 w 522"/>
                <a:gd name="T57" fmla="*/ 566 h 631"/>
                <a:gd name="T58" fmla="*/ 34 w 522"/>
                <a:gd name="T59" fmla="*/ 578 h 631"/>
                <a:gd name="T60" fmla="*/ 44 w 522"/>
                <a:gd name="T61" fmla="*/ 587 h 631"/>
                <a:gd name="T62" fmla="*/ 54 w 522"/>
                <a:gd name="T63" fmla="*/ 597 h 631"/>
                <a:gd name="T64" fmla="*/ 66 w 522"/>
                <a:gd name="T65" fmla="*/ 605 h 631"/>
                <a:gd name="T66" fmla="*/ 78 w 522"/>
                <a:gd name="T67" fmla="*/ 613 h 631"/>
                <a:gd name="T68" fmla="*/ 90 w 522"/>
                <a:gd name="T69" fmla="*/ 619 h 631"/>
                <a:gd name="T70" fmla="*/ 104 w 522"/>
                <a:gd name="T71" fmla="*/ 623 h 631"/>
                <a:gd name="T72" fmla="*/ 118 w 522"/>
                <a:gd name="T73" fmla="*/ 627 h 631"/>
                <a:gd name="T74" fmla="*/ 132 w 522"/>
                <a:gd name="T75" fmla="*/ 629 h 631"/>
                <a:gd name="T76" fmla="*/ 148 w 522"/>
                <a:gd name="T77" fmla="*/ 631 h 631"/>
                <a:gd name="T78" fmla="*/ 148 w 522"/>
                <a:gd name="T79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2" h="631">
                  <a:moveTo>
                    <a:pt x="148" y="631"/>
                  </a:moveTo>
                  <a:lnTo>
                    <a:pt x="522" y="631"/>
                  </a:lnTo>
                  <a:lnTo>
                    <a:pt x="522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32" y="2"/>
                  </a:lnTo>
                  <a:lnTo>
                    <a:pt x="118" y="4"/>
                  </a:lnTo>
                  <a:lnTo>
                    <a:pt x="104" y="6"/>
                  </a:lnTo>
                  <a:lnTo>
                    <a:pt x="90" y="12"/>
                  </a:lnTo>
                  <a:lnTo>
                    <a:pt x="78" y="18"/>
                  </a:lnTo>
                  <a:lnTo>
                    <a:pt x="66" y="26"/>
                  </a:lnTo>
                  <a:lnTo>
                    <a:pt x="54" y="34"/>
                  </a:lnTo>
                  <a:lnTo>
                    <a:pt x="44" y="44"/>
                  </a:lnTo>
                  <a:lnTo>
                    <a:pt x="34" y="54"/>
                  </a:lnTo>
                  <a:lnTo>
                    <a:pt x="26" y="66"/>
                  </a:lnTo>
                  <a:lnTo>
                    <a:pt x="18" y="78"/>
                  </a:lnTo>
                  <a:lnTo>
                    <a:pt x="12" y="90"/>
                  </a:lnTo>
                  <a:lnTo>
                    <a:pt x="8" y="104"/>
                  </a:lnTo>
                  <a:lnTo>
                    <a:pt x="4" y="118"/>
                  </a:lnTo>
                  <a:lnTo>
                    <a:pt x="2" y="132"/>
                  </a:lnTo>
                  <a:lnTo>
                    <a:pt x="0" y="148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2" y="498"/>
                  </a:lnTo>
                  <a:lnTo>
                    <a:pt x="4" y="514"/>
                  </a:lnTo>
                  <a:lnTo>
                    <a:pt x="8" y="528"/>
                  </a:lnTo>
                  <a:lnTo>
                    <a:pt x="12" y="540"/>
                  </a:lnTo>
                  <a:lnTo>
                    <a:pt x="18" y="554"/>
                  </a:lnTo>
                  <a:lnTo>
                    <a:pt x="26" y="566"/>
                  </a:lnTo>
                  <a:lnTo>
                    <a:pt x="34" y="578"/>
                  </a:lnTo>
                  <a:lnTo>
                    <a:pt x="44" y="587"/>
                  </a:lnTo>
                  <a:lnTo>
                    <a:pt x="54" y="597"/>
                  </a:lnTo>
                  <a:lnTo>
                    <a:pt x="66" y="605"/>
                  </a:lnTo>
                  <a:lnTo>
                    <a:pt x="78" y="613"/>
                  </a:lnTo>
                  <a:lnTo>
                    <a:pt x="90" y="619"/>
                  </a:lnTo>
                  <a:lnTo>
                    <a:pt x="104" y="623"/>
                  </a:lnTo>
                  <a:lnTo>
                    <a:pt x="118" y="627"/>
                  </a:lnTo>
                  <a:lnTo>
                    <a:pt x="132" y="629"/>
                  </a:lnTo>
                  <a:lnTo>
                    <a:pt x="148" y="631"/>
                  </a:lnTo>
                  <a:lnTo>
                    <a:pt x="148" y="631"/>
                  </a:lnTo>
                  <a:close/>
                </a:path>
              </a:pathLst>
            </a:custGeom>
            <a:solidFill>
              <a:srgbClr val="001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BBDD1932-3070-5218-CB83-E3D7D2044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" y="1921"/>
              <a:ext cx="522" cy="629"/>
            </a:xfrm>
            <a:custGeom>
              <a:avLst/>
              <a:gdLst>
                <a:gd name="T0" fmla="*/ 148 w 522"/>
                <a:gd name="T1" fmla="*/ 629 h 629"/>
                <a:gd name="T2" fmla="*/ 522 w 522"/>
                <a:gd name="T3" fmla="*/ 629 h 629"/>
                <a:gd name="T4" fmla="*/ 522 w 522"/>
                <a:gd name="T5" fmla="*/ 0 h 629"/>
                <a:gd name="T6" fmla="*/ 148 w 522"/>
                <a:gd name="T7" fmla="*/ 0 h 629"/>
                <a:gd name="T8" fmla="*/ 148 w 522"/>
                <a:gd name="T9" fmla="*/ 0 h 629"/>
                <a:gd name="T10" fmla="*/ 132 w 522"/>
                <a:gd name="T11" fmla="*/ 0 h 629"/>
                <a:gd name="T12" fmla="*/ 118 w 522"/>
                <a:gd name="T13" fmla="*/ 2 h 629"/>
                <a:gd name="T14" fmla="*/ 104 w 522"/>
                <a:gd name="T15" fmla="*/ 6 h 629"/>
                <a:gd name="T16" fmla="*/ 90 w 522"/>
                <a:gd name="T17" fmla="*/ 10 h 629"/>
                <a:gd name="T18" fmla="*/ 78 w 522"/>
                <a:gd name="T19" fmla="*/ 16 h 629"/>
                <a:gd name="T20" fmla="*/ 66 w 522"/>
                <a:gd name="T21" fmla="*/ 24 h 629"/>
                <a:gd name="T22" fmla="*/ 54 w 522"/>
                <a:gd name="T23" fmla="*/ 32 h 629"/>
                <a:gd name="T24" fmla="*/ 44 w 522"/>
                <a:gd name="T25" fmla="*/ 42 h 629"/>
                <a:gd name="T26" fmla="*/ 34 w 522"/>
                <a:gd name="T27" fmla="*/ 52 h 629"/>
                <a:gd name="T28" fmla="*/ 26 w 522"/>
                <a:gd name="T29" fmla="*/ 64 h 629"/>
                <a:gd name="T30" fmla="*/ 18 w 522"/>
                <a:gd name="T31" fmla="*/ 76 h 629"/>
                <a:gd name="T32" fmla="*/ 12 w 522"/>
                <a:gd name="T33" fmla="*/ 90 h 629"/>
                <a:gd name="T34" fmla="*/ 8 w 522"/>
                <a:gd name="T35" fmla="*/ 102 h 629"/>
                <a:gd name="T36" fmla="*/ 4 w 522"/>
                <a:gd name="T37" fmla="*/ 116 h 629"/>
                <a:gd name="T38" fmla="*/ 2 w 522"/>
                <a:gd name="T39" fmla="*/ 132 h 629"/>
                <a:gd name="T40" fmla="*/ 0 w 522"/>
                <a:gd name="T41" fmla="*/ 145 h 629"/>
                <a:gd name="T42" fmla="*/ 0 w 522"/>
                <a:gd name="T43" fmla="*/ 482 h 629"/>
                <a:gd name="T44" fmla="*/ 0 w 522"/>
                <a:gd name="T45" fmla="*/ 482 h 629"/>
                <a:gd name="T46" fmla="*/ 2 w 522"/>
                <a:gd name="T47" fmla="*/ 498 h 629"/>
                <a:gd name="T48" fmla="*/ 4 w 522"/>
                <a:gd name="T49" fmla="*/ 512 h 629"/>
                <a:gd name="T50" fmla="*/ 8 w 522"/>
                <a:gd name="T51" fmla="*/ 526 h 629"/>
                <a:gd name="T52" fmla="*/ 12 w 522"/>
                <a:gd name="T53" fmla="*/ 540 h 629"/>
                <a:gd name="T54" fmla="*/ 18 w 522"/>
                <a:gd name="T55" fmla="*/ 552 h 629"/>
                <a:gd name="T56" fmla="*/ 26 w 522"/>
                <a:gd name="T57" fmla="*/ 563 h 629"/>
                <a:gd name="T58" fmla="*/ 34 w 522"/>
                <a:gd name="T59" fmla="*/ 575 h 629"/>
                <a:gd name="T60" fmla="*/ 44 w 522"/>
                <a:gd name="T61" fmla="*/ 585 h 629"/>
                <a:gd name="T62" fmla="*/ 54 w 522"/>
                <a:gd name="T63" fmla="*/ 595 h 629"/>
                <a:gd name="T64" fmla="*/ 66 w 522"/>
                <a:gd name="T65" fmla="*/ 603 h 629"/>
                <a:gd name="T66" fmla="*/ 78 w 522"/>
                <a:gd name="T67" fmla="*/ 611 h 629"/>
                <a:gd name="T68" fmla="*/ 90 w 522"/>
                <a:gd name="T69" fmla="*/ 617 h 629"/>
                <a:gd name="T70" fmla="*/ 104 w 522"/>
                <a:gd name="T71" fmla="*/ 623 h 629"/>
                <a:gd name="T72" fmla="*/ 118 w 522"/>
                <a:gd name="T73" fmla="*/ 625 h 629"/>
                <a:gd name="T74" fmla="*/ 132 w 522"/>
                <a:gd name="T75" fmla="*/ 629 h 629"/>
                <a:gd name="T76" fmla="*/ 148 w 522"/>
                <a:gd name="T77" fmla="*/ 629 h 629"/>
                <a:gd name="T78" fmla="*/ 148 w 522"/>
                <a:gd name="T7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2" h="629">
                  <a:moveTo>
                    <a:pt x="148" y="629"/>
                  </a:moveTo>
                  <a:lnTo>
                    <a:pt x="522" y="629"/>
                  </a:lnTo>
                  <a:lnTo>
                    <a:pt x="522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18" y="2"/>
                  </a:lnTo>
                  <a:lnTo>
                    <a:pt x="104" y="6"/>
                  </a:lnTo>
                  <a:lnTo>
                    <a:pt x="90" y="10"/>
                  </a:lnTo>
                  <a:lnTo>
                    <a:pt x="78" y="16"/>
                  </a:lnTo>
                  <a:lnTo>
                    <a:pt x="66" y="24"/>
                  </a:lnTo>
                  <a:lnTo>
                    <a:pt x="54" y="32"/>
                  </a:lnTo>
                  <a:lnTo>
                    <a:pt x="44" y="42"/>
                  </a:lnTo>
                  <a:lnTo>
                    <a:pt x="34" y="52"/>
                  </a:lnTo>
                  <a:lnTo>
                    <a:pt x="26" y="64"/>
                  </a:lnTo>
                  <a:lnTo>
                    <a:pt x="18" y="76"/>
                  </a:lnTo>
                  <a:lnTo>
                    <a:pt x="12" y="90"/>
                  </a:lnTo>
                  <a:lnTo>
                    <a:pt x="8" y="102"/>
                  </a:lnTo>
                  <a:lnTo>
                    <a:pt x="4" y="116"/>
                  </a:lnTo>
                  <a:lnTo>
                    <a:pt x="2" y="132"/>
                  </a:lnTo>
                  <a:lnTo>
                    <a:pt x="0" y="145"/>
                  </a:lnTo>
                  <a:lnTo>
                    <a:pt x="0" y="482"/>
                  </a:lnTo>
                  <a:lnTo>
                    <a:pt x="0" y="482"/>
                  </a:lnTo>
                  <a:lnTo>
                    <a:pt x="2" y="498"/>
                  </a:lnTo>
                  <a:lnTo>
                    <a:pt x="4" y="512"/>
                  </a:lnTo>
                  <a:lnTo>
                    <a:pt x="8" y="526"/>
                  </a:lnTo>
                  <a:lnTo>
                    <a:pt x="12" y="540"/>
                  </a:lnTo>
                  <a:lnTo>
                    <a:pt x="18" y="552"/>
                  </a:lnTo>
                  <a:lnTo>
                    <a:pt x="26" y="563"/>
                  </a:lnTo>
                  <a:lnTo>
                    <a:pt x="34" y="575"/>
                  </a:lnTo>
                  <a:lnTo>
                    <a:pt x="44" y="585"/>
                  </a:lnTo>
                  <a:lnTo>
                    <a:pt x="54" y="595"/>
                  </a:lnTo>
                  <a:lnTo>
                    <a:pt x="66" y="603"/>
                  </a:lnTo>
                  <a:lnTo>
                    <a:pt x="78" y="611"/>
                  </a:lnTo>
                  <a:lnTo>
                    <a:pt x="90" y="617"/>
                  </a:lnTo>
                  <a:lnTo>
                    <a:pt x="104" y="623"/>
                  </a:lnTo>
                  <a:lnTo>
                    <a:pt x="118" y="625"/>
                  </a:lnTo>
                  <a:lnTo>
                    <a:pt x="132" y="629"/>
                  </a:lnTo>
                  <a:lnTo>
                    <a:pt x="148" y="629"/>
                  </a:lnTo>
                  <a:lnTo>
                    <a:pt x="148" y="629"/>
                  </a:lnTo>
                  <a:close/>
                </a:path>
              </a:pathLst>
            </a:custGeom>
            <a:solidFill>
              <a:srgbClr val="FD97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7">
              <a:extLst>
                <a:ext uri="{FF2B5EF4-FFF2-40B4-BE49-F238E27FC236}">
                  <a16:creationId xmlns:a16="http://schemas.microsoft.com/office/drawing/2014/main" id="{01F707B9-F26E-B740-E2C3-8D5B077D6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2580"/>
              <a:ext cx="2147" cy="629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50C2AA2B-20D3-4D63-5D17-2B891CDF4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2580"/>
              <a:ext cx="1866" cy="629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9">
              <a:extLst>
                <a:ext uri="{FF2B5EF4-FFF2-40B4-BE49-F238E27FC236}">
                  <a16:creationId xmlns:a16="http://schemas.microsoft.com/office/drawing/2014/main" id="{C59BF831-9A1D-0B43-01AD-06FA0CF38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3239"/>
              <a:ext cx="1866" cy="631"/>
            </a:xfrm>
            <a:prstGeom prst="rect">
              <a:avLst/>
            </a:pr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0">
              <a:extLst>
                <a:ext uri="{FF2B5EF4-FFF2-40B4-BE49-F238E27FC236}">
                  <a16:creationId xmlns:a16="http://schemas.microsoft.com/office/drawing/2014/main" id="{D4C5F187-ED06-D821-81DC-31A4FFE1D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2580"/>
              <a:ext cx="1732" cy="629"/>
            </a:xfrm>
            <a:prstGeom prst="rect">
              <a:avLst/>
            </a:prstGeom>
            <a:solidFill>
              <a:srgbClr val="F7F7F9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EA946C43-FB88-EC01-7D9E-0162DAD33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" y="3239"/>
              <a:ext cx="2147" cy="631"/>
            </a:xfrm>
            <a:prstGeom prst="rect">
              <a:avLst/>
            </a:pr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EC8D789D-A0D4-A1C8-E6F5-10331F521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" y="3239"/>
              <a:ext cx="1732" cy="631"/>
            </a:xfrm>
            <a:custGeom>
              <a:avLst/>
              <a:gdLst>
                <a:gd name="T0" fmla="*/ 1574 w 1732"/>
                <a:gd name="T1" fmla="*/ 631 h 631"/>
                <a:gd name="T2" fmla="*/ 0 w 1732"/>
                <a:gd name="T3" fmla="*/ 631 h 631"/>
                <a:gd name="T4" fmla="*/ 0 w 1732"/>
                <a:gd name="T5" fmla="*/ 0 h 631"/>
                <a:gd name="T6" fmla="*/ 1732 w 1732"/>
                <a:gd name="T7" fmla="*/ 0 h 631"/>
                <a:gd name="T8" fmla="*/ 1732 w 1732"/>
                <a:gd name="T9" fmla="*/ 474 h 631"/>
                <a:gd name="T10" fmla="*/ 1732 w 1732"/>
                <a:gd name="T11" fmla="*/ 474 h 631"/>
                <a:gd name="T12" fmla="*/ 1732 w 1732"/>
                <a:gd name="T13" fmla="*/ 490 h 631"/>
                <a:gd name="T14" fmla="*/ 1730 w 1732"/>
                <a:gd name="T15" fmla="*/ 506 h 631"/>
                <a:gd name="T16" fmla="*/ 1726 w 1732"/>
                <a:gd name="T17" fmla="*/ 520 h 631"/>
                <a:gd name="T18" fmla="*/ 1720 w 1732"/>
                <a:gd name="T19" fmla="*/ 535 h 631"/>
                <a:gd name="T20" fmla="*/ 1714 w 1732"/>
                <a:gd name="T21" fmla="*/ 547 h 631"/>
                <a:gd name="T22" fmla="*/ 1706 w 1732"/>
                <a:gd name="T23" fmla="*/ 561 h 631"/>
                <a:gd name="T24" fmla="*/ 1696 w 1732"/>
                <a:gd name="T25" fmla="*/ 573 h 631"/>
                <a:gd name="T26" fmla="*/ 1686 w 1732"/>
                <a:gd name="T27" fmla="*/ 585 h 631"/>
                <a:gd name="T28" fmla="*/ 1676 w 1732"/>
                <a:gd name="T29" fmla="*/ 595 h 631"/>
                <a:gd name="T30" fmla="*/ 1662 w 1732"/>
                <a:gd name="T31" fmla="*/ 603 h 631"/>
                <a:gd name="T32" fmla="*/ 1650 w 1732"/>
                <a:gd name="T33" fmla="*/ 611 h 631"/>
                <a:gd name="T34" fmla="*/ 1636 w 1732"/>
                <a:gd name="T35" fmla="*/ 617 h 631"/>
                <a:gd name="T36" fmla="*/ 1622 w 1732"/>
                <a:gd name="T37" fmla="*/ 623 h 631"/>
                <a:gd name="T38" fmla="*/ 1606 w 1732"/>
                <a:gd name="T39" fmla="*/ 627 h 631"/>
                <a:gd name="T40" fmla="*/ 1590 w 1732"/>
                <a:gd name="T41" fmla="*/ 629 h 631"/>
                <a:gd name="T42" fmla="*/ 1574 w 1732"/>
                <a:gd name="T43" fmla="*/ 631 h 631"/>
                <a:gd name="T44" fmla="*/ 1574 w 1732"/>
                <a:gd name="T45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32" h="631">
                  <a:moveTo>
                    <a:pt x="1574" y="631"/>
                  </a:moveTo>
                  <a:lnTo>
                    <a:pt x="0" y="631"/>
                  </a:lnTo>
                  <a:lnTo>
                    <a:pt x="0" y="0"/>
                  </a:lnTo>
                  <a:lnTo>
                    <a:pt x="1732" y="0"/>
                  </a:lnTo>
                  <a:lnTo>
                    <a:pt x="1732" y="474"/>
                  </a:lnTo>
                  <a:lnTo>
                    <a:pt x="1732" y="474"/>
                  </a:lnTo>
                  <a:lnTo>
                    <a:pt x="1732" y="490"/>
                  </a:lnTo>
                  <a:lnTo>
                    <a:pt x="1730" y="506"/>
                  </a:lnTo>
                  <a:lnTo>
                    <a:pt x="1726" y="520"/>
                  </a:lnTo>
                  <a:lnTo>
                    <a:pt x="1720" y="535"/>
                  </a:lnTo>
                  <a:lnTo>
                    <a:pt x="1714" y="547"/>
                  </a:lnTo>
                  <a:lnTo>
                    <a:pt x="1706" y="561"/>
                  </a:lnTo>
                  <a:lnTo>
                    <a:pt x="1696" y="573"/>
                  </a:lnTo>
                  <a:lnTo>
                    <a:pt x="1686" y="585"/>
                  </a:lnTo>
                  <a:lnTo>
                    <a:pt x="1676" y="595"/>
                  </a:lnTo>
                  <a:lnTo>
                    <a:pt x="1662" y="603"/>
                  </a:lnTo>
                  <a:lnTo>
                    <a:pt x="1650" y="611"/>
                  </a:lnTo>
                  <a:lnTo>
                    <a:pt x="1636" y="617"/>
                  </a:lnTo>
                  <a:lnTo>
                    <a:pt x="1622" y="623"/>
                  </a:lnTo>
                  <a:lnTo>
                    <a:pt x="1606" y="627"/>
                  </a:lnTo>
                  <a:lnTo>
                    <a:pt x="1590" y="629"/>
                  </a:lnTo>
                  <a:lnTo>
                    <a:pt x="1574" y="631"/>
                  </a:lnTo>
                  <a:lnTo>
                    <a:pt x="1574" y="631"/>
                  </a:lnTo>
                  <a:close/>
                </a:path>
              </a:pathLst>
            </a:custGeom>
            <a:solidFill>
              <a:srgbClr val="FEF7F2"/>
            </a:solidFill>
            <a:ln w="3175">
              <a:solidFill>
                <a:srgbClr val="D1D1D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21DAA1B-E840-40CE-532F-2C8BDA455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" y="2580"/>
              <a:ext cx="522" cy="629"/>
            </a:xfrm>
            <a:custGeom>
              <a:avLst/>
              <a:gdLst>
                <a:gd name="T0" fmla="*/ 148 w 522"/>
                <a:gd name="T1" fmla="*/ 629 h 629"/>
                <a:gd name="T2" fmla="*/ 522 w 522"/>
                <a:gd name="T3" fmla="*/ 629 h 629"/>
                <a:gd name="T4" fmla="*/ 522 w 522"/>
                <a:gd name="T5" fmla="*/ 0 h 629"/>
                <a:gd name="T6" fmla="*/ 148 w 522"/>
                <a:gd name="T7" fmla="*/ 0 h 629"/>
                <a:gd name="T8" fmla="*/ 148 w 522"/>
                <a:gd name="T9" fmla="*/ 0 h 629"/>
                <a:gd name="T10" fmla="*/ 132 w 522"/>
                <a:gd name="T11" fmla="*/ 0 h 629"/>
                <a:gd name="T12" fmla="*/ 118 w 522"/>
                <a:gd name="T13" fmla="*/ 2 h 629"/>
                <a:gd name="T14" fmla="*/ 104 w 522"/>
                <a:gd name="T15" fmla="*/ 6 h 629"/>
                <a:gd name="T16" fmla="*/ 90 w 522"/>
                <a:gd name="T17" fmla="*/ 12 h 629"/>
                <a:gd name="T18" fmla="*/ 78 w 522"/>
                <a:gd name="T19" fmla="*/ 18 h 629"/>
                <a:gd name="T20" fmla="*/ 66 w 522"/>
                <a:gd name="T21" fmla="*/ 24 h 629"/>
                <a:gd name="T22" fmla="*/ 54 w 522"/>
                <a:gd name="T23" fmla="*/ 34 h 629"/>
                <a:gd name="T24" fmla="*/ 44 w 522"/>
                <a:gd name="T25" fmla="*/ 42 h 629"/>
                <a:gd name="T26" fmla="*/ 34 w 522"/>
                <a:gd name="T27" fmla="*/ 54 h 629"/>
                <a:gd name="T28" fmla="*/ 26 w 522"/>
                <a:gd name="T29" fmla="*/ 64 h 629"/>
                <a:gd name="T30" fmla="*/ 18 w 522"/>
                <a:gd name="T31" fmla="*/ 76 h 629"/>
                <a:gd name="T32" fmla="*/ 12 w 522"/>
                <a:gd name="T33" fmla="*/ 90 h 629"/>
                <a:gd name="T34" fmla="*/ 8 w 522"/>
                <a:gd name="T35" fmla="*/ 104 h 629"/>
                <a:gd name="T36" fmla="*/ 4 w 522"/>
                <a:gd name="T37" fmla="*/ 118 h 629"/>
                <a:gd name="T38" fmla="*/ 2 w 522"/>
                <a:gd name="T39" fmla="*/ 131 h 629"/>
                <a:gd name="T40" fmla="*/ 0 w 522"/>
                <a:gd name="T41" fmla="*/ 147 h 629"/>
                <a:gd name="T42" fmla="*/ 0 w 522"/>
                <a:gd name="T43" fmla="*/ 484 h 629"/>
                <a:gd name="T44" fmla="*/ 0 w 522"/>
                <a:gd name="T45" fmla="*/ 484 h 629"/>
                <a:gd name="T46" fmla="*/ 2 w 522"/>
                <a:gd name="T47" fmla="*/ 498 h 629"/>
                <a:gd name="T48" fmla="*/ 4 w 522"/>
                <a:gd name="T49" fmla="*/ 512 h 629"/>
                <a:gd name="T50" fmla="*/ 8 w 522"/>
                <a:gd name="T51" fmla="*/ 526 h 629"/>
                <a:gd name="T52" fmla="*/ 12 w 522"/>
                <a:gd name="T53" fmla="*/ 540 h 629"/>
                <a:gd name="T54" fmla="*/ 18 w 522"/>
                <a:gd name="T55" fmla="*/ 553 h 629"/>
                <a:gd name="T56" fmla="*/ 26 w 522"/>
                <a:gd name="T57" fmla="*/ 565 h 629"/>
                <a:gd name="T58" fmla="*/ 34 w 522"/>
                <a:gd name="T59" fmla="*/ 575 h 629"/>
                <a:gd name="T60" fmla="*/ 44 w 522"/>
                <a:gd name="T61" fmla="*/ 587 h 629"/>
                <a:gd name="T62" fmla="*/ 54 w 522"/>
                <a:gd name="T63" fmla="*/ 595 h 629"/>
                <a:gd name="T64" fmla="*/ 66 w 522"/>
                <a:gd name="T65" fmla="*/ 605 h 629"/>
                <a:gd name="T66" fmla="*/ 78 w 522"/>
                <a:gd name="T67" fmla="*/ 611 h 629"/>
                <a:gd name="T68" fmla="*/ 90 w 522"/>
                <a:gd name="T69" fmla="*/ 617 h 629"/>
                <a:gd name="T70" fmla="*/ 104 w 522"/>
                <a:gd name="T71" fmla="*/ 623 h 629"/>
                <a:gd name="T72" fmla="*/ 118 w 522"/>
                <a:gd name="T73" fmla="*/ 627 h 629"/>
                <a:gd name="T74" fmla="*/ 132 w 522"/>
                <a:gd name="T75" fmla="*/ 629 h 629"/>
                <a:gd name="T76" fmla="*/ 148 w 522"/>
                <a:gd name="T77" fmla="*/ 629 h 629"/>
                <a:gd name="T78" fmla="*/ 148 w 522"/>
                <a:gd name="T7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2" h="629">
                  <a:moveTo>
                    <a:pt x="148" y="629"/>
                  </a:moveTo>
                  <a:lnTo>
                    <a:pt x="522" y="629"/>
                  </a:lnTo>
                  <a:lnTo>
                    <a:pt x="522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18" y="2"/>
                  </a:lnTo>
                  <a:lnTo>
                    <a:pt x="104" y="6"/>
                  </a:lnTo>
                  <a:lnTo>
                    <a:pt x="90" y="12"/>
                  </a:lnTo>
                  <a:lnTo>
                    <a:pt x="78" y="18"/>
                  </a:lnTo>
                  <a:lnTo>
                    <a:pt x="66" y="24"/>
                  </a:lnTo>
                  <a:lnTo>
                    <a:pt x="54" y="34"/>
                  </a:lnTo>
                  <a:lnTo>
                    <a:pt x="44" y="42"/>
                  </a:lnTo>
                  <a:lnTo>
                    <a:pt x="34" y="54"/>
                  </a:lnTo>
                  <a:lnTo>
                    <a:pt x="26" y="64"/>
                  </a:lnTo>
                  <a:lnTo>
                    <a:pt x="18" y="76"/>
                  </a:lnTo>
                  <a:lnTo>
                    <a:pt x="12" y="90"/>
                  </a:lnTo>
                  <a:lnTo>
                    <a:pt x="8" y="104"/>
                  </a:lnTo>
                  <a:lnTo>
                    <a:pt x="4" y="118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2" y="498"/>
                  </a:lnTo>
                  <a:lnTo>
                    <a:pt x="4" y="512"/>
                  </a:lnTo>
                  <a:lnTo>
                    <a:pt x="8" y="526"/>
                  </a:lnTo>
                  <a:lnTo>
                    <a:pt x="12" y="540"/>
                  </a:lnTo>
                  <a:lnTo>
                    <a:pt x="18" y="553"/>
                  </a:lnTo>
                  <a:lnTo>
                    <a:pt x="26" y="565"/>
                  </a:lnTo>
                  <a:lnTo>
                    <a:pt x="34" y="575"/>
                  </a:lnTo>
                  <a:lnTo>
                    <a:pt x="44" y="587"/>
                  </a:lnTo>
                  <a:lnTo>
                    <a:pt x="54" y="595"/>
                  </a:lnTo>
                  <a:lnTo>
                    <a:pt x="66" y="605"/>
                  </a:lnTo>
                  <a:lnTo>
                    <a:pt x="78" y="611"/>
                  </a:lnTo>
                  <a:lnTo>
                    <a:pt x="90" y="617"/>
                  </a:lnTo>
                  <a:lnTo>
                    <a:pt x="104" y="623"/>
                  </a:lnTo>
                  <a:lnTo>
                    <a:pt x="118" y="627"/>
                  </a:lnTo>
                  <a:lnTo>
                    <a:pt x="132" y="629"/>
                  </a:lnTo>
                  <a:lnTo>
                    <a:pt x="148" y="629"/>
                  </a:lnTo>
                  <a:lnTo>
                    <a:pt x="148" y="629"/>
                  </a:lnTo>
                  <a:close/>
                </a:path>
              </a:pathLst>
            </a:custGeom>
            <a:solidFill>
              <a:srgbClr val="001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BEDCB034-9C76-28C8-3F52-C58160F27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" y="3239"/>
              <a:ext cx="522" cy="631"/>
            </a:xfrm>
            <a:custGeom>
              <a:avLst/>
              <a:gdLst>
                <a:gd name="T0" fmla="*/ 148 w 522"/>
                <a:gd name="T1" fmla="*/ 631 h 631"/>
                <a:gd name="T2" fmla="*/ 522 w 522"/>
                <a:gd name="T3" fmla="*/ 631 h 631"/>
                <a:gd name="T4" fmla="*/ 522 w 522"/>
                <a:gd name="T5" fmla="*/ 0 h 631"/>
                <a:gd name="T6" fmla="*/ 148 w 522"/>
                <a:gd name="T7" fmla="*/ 0 h 631"/>
                <a:gd name="T8" fmla="*/ 148 w 522"/>
                <a:gd name="T9" fmla="*/ 0 h 631"/>
                <a:gd name="T10" fmla="*/ 132 w 522"/>
                <a:gd name="T11" fmla="*/ 2 h 631"/>
                <a:gd name="T12" fmla="*/ 118 w 522"/>
                <a:gd name="T13" fmla="*/ 4 h 631"/>
                <a:gd name="T14" fmla="*/ 104 w 522"/>
                <a:gd name="T15" fmla="*/ 8 h 631"/>
                <a:gd name="T16" fmla="*/ 90 w 522"/>
                <a:gd name="T17" fmla="*/ 12 h 631"/>
                <a:gd name="T18" fmla="*/ 78 w 522"/>
                <a:gd name="T19" fmla="*/ 18 h 631"/>
                <a:gd name="T20" fmla="*/ 66 w 522"/>
                <a:gd name="T21" fmla="*/ 26 h 631"/>
                <a:gd name="T22" fmla="*/ 54 w 522"/>
                <a:gd name="T23" fmla="*/ 34 h 631"/>
                <a:gd name="T24" fmla="*/ 44 w 522"/>
                <a:gd name="T25" fmla="*/ 44 h 631"/>
                <a:gd name="T26" fmla="*/ 34 w 522"/>
                <a:gd name="T27" fmla="*/ 54 h 631"/>
                <a:gd name="T28" fmla="*/ 26 w 522"/>
                <a:gd name="T29" fmla="*/ 66 h 631"/>
                <a:gd name="T30" fmla="*/ 18 w 522"/>
                <a:gd name="T31" fmla="*/ 78 h 631"/>
                <a:gd name="T32" fmla="*/ 12 w 522"/>
                <a:gd name="T33" fmla="*/ 90 h 631"/>
                <a:gd name="T34" fmla="*/ 8 w 522"/>
                <a:gd name="T35" fmla="*/ 104 h 631"/>
                <a:gd name="T36" fmla="*/ 4 w 522"/>
                <a:gd name="T37" fmla="*/ 117 h 631"/>
                <a:gd name="T38" fmla="*/ 2 w 522"/>
                <a:gd name="T39" fmla="*/ 131 h 631"/>
                <a:gd name="T40" fmla="*/ 0 w 522"/>
                <a:gd name="T41" fmla="*/ 147 h 631"/>
                <a:gd name="T42" fmla="*/ 0 w 522"/>
                <a:gd name="T43" fmla="*/ 484 h 631"/>
                <a:gd name="T44" fmla="*/ 0 w 522"/>
                <a:gd name="T45" fmla="*/ 484 h 631"/>
                <a:gd name="T46" fmla="*/ 2 w 522"/>
                <a:gd name="T47" fmla="*/ 498 h 631"/>
                <a:gd name="T48" fmla="*/ 4 w 522"/>
                <a:gd name="T49" fmla="*/ 514 h 631"/>
                <a:gd name="T50" fmla="*/ 8 w 522"/>
                <a:gd name="T51" fmla="*/ 528 h 631"/>
                <a:gd name="T52" fmla="*/ 12 w 522"/>
                <a:gd name="T53" fmla="*/ 541 h 631"/>
                <a:gd name="T54" fmla="*/ 18 w 522"/>
                <a:gd name="T55" fmla="*/ 553 h 631"/>
                <a:gd name="T56" fmla="*/ 26 w 522"/>
                <a:gd name="T57" fmla="*/ 565 h 631"/>
                <a:gd name="T58" fmla="*/ 34 w 522"/>
                <a:gd name="T59" fmla="*/ 577 h 631"/>
                <a:gd name="T60" fmla="*/ 44 w 522"/>
                <a:gd name="T61" fmla="*/ 587 h 631"/>
                <a:gd name="T62" fmla="*/ 54 w 522"/>
                <a:gd name="T63" fmla="*/ 597 h 631"/>
                <a:gd name="T64" fmla="*/ 66 w 522"/>
                <a:gd name="T65" fmla="*/ 605 h 631"/>
                <a:gd name="T66" fmla="*/ 78 w 522"/>
                <a:gd name="T67" fmla="*/ 613 h 631"/>
                <a:gd name="T68" fmla="*/ 90 w 522"/>
                <a:gd name="T69" fmla="*/ 619 h 631"/>
                <a:gd name="T70" fmla="*/ 104 w 522"/>
                <a:gd name="T71" fmla="*/ 623 h 631"/>
                <a:gd name="T72" fmla="*/ 118 w 522"/>
                <a:gd name="T73" fmla="*/ 627 h 631"/>
                <a:gd name="T74" fmla="*/ 132 w 522"/>
                <a:gd name="T75" fmla="*/ 629 h 631"/>
                <a:gd name="T76" fmla="*/ 148 w 522"/>
                <a:gd name="T77" fmla="*/ 631 h 631"/>
                <a:gd name="T78" fmla="*/ 148 w 522"/>
                <a:gd name="T79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2" h="631">
                  <a:moveTo>
                    <a:pt x="148" y="631"/>
                  </a:moveTo>
                  <a:lnTo>
                    <a:pt x="522" y="631"/>
                  </a:lnTo>
                  <a:lnTo>
                    <a:pt x="522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32" y="2"/>
                  </a:lnTo>
                  <a:lnTo>
                    <a:pt x="118" y="4"/>
                  </a:lnTo>
                  <a:lnTo>
                    <a:pt x="104" y="8"/>
                  </a:lnTo>
                  <a:lnTo>
                    <a:pt x="90" y="12"/>
                  </a:lnTo>
                  <a:lnTo>
                    <a:pt x="78" y="18"/>
                  </a:lnTo>
                  <a:lnTo>
                    <a:pt x="66" y="26"/>
                  </a:lnTo>
                  <a:lnTo>
                    <a:pt x="54" y="34"/>
                  </a:lnTo>
                  <a:lnTo>
                    <a:pt x="44" y="44"/>
                  </a:lnTo>
                  <a:lnTo>
                    <a:pt x="34" y="54"/>
                  </a:lnTo>
                  <a:lnTo>
                    <a:pt x="26" y="66"/>
                  </a:lnTo>
                  <a:lnTo>
                    <a:pt x="18" y="78"/>
                  </a:lnTo>
                  <a:lnTo>
                    <a:pt x="12" y="90"/>
                  </a:lnTo>
                  <a:lnTo>
                    <a:pt x="8" y="104"/>
                  </a:lnTo>
                  <a:lnTo>
                    <a:pt x="4" y="117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484"/>
                  </a:lnTo>
                  <a:lnTo>
                    <a:pt x="0" y="484"/>
                  </a:lnTo>
                  <a:lnTo>
                    <a:pt x="2" y="498"/>
                  </a:lnTo>
                  <a:lnTo>
                    <a:pt x="4" y="514"/>
                  </a:lnTo>
                  <a:lnTo>
                    <a:pt x="8" y="528"/>
                  </a:lnTo>
                  <a:lnTo>
                    <a:pt x="12" y="541"/>
                  </a:lnTo>
                  <a:lnTo>
                    <a:pt x="18" y="553"/>
                  </a:lnTo>
                  <a:lnTo>
                    <a:pt x="26" y="565"/>
                  </a:lnTo>
                  <a:lnTo>
                    <a:pt x="34" y="577"/>
                  </a:lnTo>
                  <a:lnTo>
                    <a:pt x="44" y="587"/>
                  </a:lnTo>
                  <a:lnTo>
                    <a:pt x="54" y="597"/>
                  </a:lnTo>
                  <a:lnTo>
                    <a:pt x="66" y="605"/>
                  </a:lnTo>
                  <a:lnTo>
                    <a:pt x="78" y="613"/>
                  </a:lnTo>
                  <a:lnTo>
                    <a:pt x="90" y="619"/>
                  </a:lnTo>
                  <a:lnTo>
                    <a:pt x="104" y="623"/>
                  </a:lnTo>
                  <a:lnTo>
                    <a:pt x="118" y="627"/>
                  </a:lnTo>
                  <a:lnTo>
                    <a:pt x="132" y="629"/>
                  </a:lnTo>
                  <a:lnTo>
                    <a:pt x="148" y="631"/>
                  </a:lnTo>
                  <a:lnTo>
                    <a:pt x="148" y="631"/>
                  </a:lnTo>
                  <a:close/>
                </a:path>
              </a:pathLst>
            </a:custGeom>
            <a:solidFill>
              <a:srgbClr val="FD97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28E4B84-8A16-D775-0FB9-B8DBF1472112}"/>
              </a:ext>
            </a:extLst>
          </p:cNvPr>
          <p:cNvSpPr txBox="1"/>
          <p:nvPr/>
        </p:nvSpPr>
        <p:spPr>
          <a:xfrm>
            <a:off x="845776" y="2182505"/>
            <a:ext cx="674773" cy="1246495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 algn="ctr">
              <a:tabLst>
                <a:tab pos="457200" algn="l"/>
              </a:tabLst>
            </a:pPr>
            <a:r>
              <a:rPr lang="en-US" sz="3000" b="1" kern="100" dirty="0">
                <a:solidFill>
                  <a:srgbClr val="FFFFFF"/>
                </a:solidFill>
                <a:latin typeface="Arial Narrow" panose="020B0606020202030204" pitchFamily="34" charset="0"/>
                <a:ea typeface="Artifakt Element Book" panose="020B0503050000020004" pitchFamily="34" charset="0"/>
                <a:cs typeface="+mj-cs"/>
              </a:rPr>
              <a:t>1</a:t>
            </a:r>
            <a:endParaRPr lang="en-US" sz="3000" b="1" kern="100" dirty="0">
              <a:solidFill>
                <a:srgbClr val="FFFFFF"/>
              </a:solidFill>
              <a:effectLst/>
              <a:latin typeface="Arial Narrow" panose="020B0606020202030204" pitchFamily="34" charset="0"/>
              <a:ea typeface="Artifakt Element Book" panose="020B0503050000020004" pitchFamily="34" charset="0"/>
              <a:cs typeface="+mj-cs"/>
            </a:endParaRPr>
          </a:p>
          <a:p>
            <a:pPr algn="ctr"/>
            <a:endParaRPr lang="en-US" sz="4500" b="1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22BDF39-06A7-2528-EBA0-520629E6163D}"/>
              </a:ext>
            </a:extLst>
          </p:cNvPr>
          <p:cNvSpPr/>
          <p:nvPr/>
        </p:nvSpPr>
        <p:spPr>
          <a:xfrm>
            <a:off x="953365" y="2220405"/>
            <a:ext cx="562019" cy="562019"/>
          </a:xfrm>
          <a:prstGeom prst="ellipse">
            <a:avLst/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652A1D-2C9E-673D-53B9-B11BDDCC6271}"/>
              </a:ext>
            </a:extLst>
          </p:cNvPr>
          <p:cNvSpPr txBox="1"/>
          <p:nvPr/>
        </p:nvSpPr>
        <p:spPr>
          <a:xfrm>
            <a:off x="866010" y="3219848"/>
            <a:ext cx="674773" cy="1246495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 algn="ctr">
              <a:tabLst>
                <a:tab pos="457200" algn="l"/>
              </a:tabLst>
            </a:pPr>
            <a:r>
              <a:rPr lang="en-US" sz="3000" b="1" kern="100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Artifakt Element Book" panose="020B0503050000020004" pitchFamily="34" charset="0"/>
                <a:cs typeface="+mj-cs"/>
              </a:rPr>
              <a:t>2</a:t>
            </a:r>
          </a:p>
          <a:p>
            <a:pPr algn="ctr"/>
            <a:endParaRPr lang="en-US" sz="4500" b="1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25DEA0D-5638-B4E0-D0A8-32C0E1051B0A}"/>
              </a:ext>
            </a:extLst>
          </p:cNvPr>
          <p:cNvSpPr/>
          <p:nvPr/>
        </p:nvSpPr>
        <p:spPr>
          <a:xfrm>
            <a:off x="966994" y="3281077"/>
            <a:ext cx="562019" cy="562019"/>
          </a:xfrm>
          <a:prstGeom prst="ellipse">
            <a:avLst/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297668F-C548-A1E5-5DC3-6F407A9B911D}"/>
              </a:ext>
            </a:extLst>
          </p:cNvPr>
          <p:cNvGrpSpPr/>
          <p:nvPr/>
        </p:nvGrpSpPr>
        <p:grpSpPr>
          <a:xfrm>
            <a:off x="858817" y="4281821"/>
            <a:ext cx="674773" cy="1246495"/>
            <a:chOff x="877453" y="4273446"/>
            <a:chExt cx="674773" cy="124649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B94EDF-DD23-C202-8C68-A7F79CF132CE}"/>
                </a:ext>
              </a:extLst>
            </p:cNvPr>
            <p:cNvSpPr txBox="1"/>
            <p:nvPr/>
          </p:nvSpPr>
          <p:spPr>
            <a:xfrm>
              <a:off x="877453" y="4273446"/>
              <a:ext cx="674773" cy="1246495"/>
            </a:xfrm>
            <a:prstGeom prst="rect">
              <a:avLst/>
            </a:prstGeom>
            <a:noFill/>
          </p:spPr>
          <p:txBody>
            <a:bodyPr wrap="square" tIns="91440" rIns="0" bIns="0" rtlCol="0">
              <a:spAutoFit/>
            </a:bodyPr>
            <a:lstStyle/>
            <a:p>
              <a:pPr marR="0" lvl="0" algn="ctr">
                <a:tabLst>
                  <a:tab pos="457200" algn="l"/>
                </a:tabLst>
              </a:pPr>
              <a:r>
                <a:rPr lang="en-US" sz="3000" b="1" kern="100" dirty="0">
                  <a:solidFill>
                    <a:srgbClr val="FFFFFF"/>
                  </a:solidFill>
                  <a:effectLst/>
                  <a:latin typeface="Arial Narrow" panose="020B0606020202030204" pitchFamily="34" charset="0"/>
                  <a:ea typeface="Artifakt Element Book" panose="020B0503050000020004" pitchFamily="34" charset="0"/>
                  <a:cs typeface="+mj-cs"/>
                </a:rPr>
                <a:t>3</a:t>
              </a:r>
            </a:p>
            <a:p>
              <a:pPr algn="ctr"/>
              <a:endParaRPr lang="en-US" sz="4500" b="1" dirty="0">
                <a:solidFill>
                  <a:srgbClr val="FFFFFF"/>
                </a:solidFill>
                <a:latin typeface="Franklin Gothic Medium" panose="020B06030201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2E0F228-108E-DCB2-D704-70C6FC5FDB63}"/>
                </a:ext>
              </a:extLst>
            </p:cNvPr>
            <p:cNvSpPr/>
            <p:nvPr/>
          </p:nvSpPr>
          <p:spPr>
            <a:xfrm>
              <a:off x="980932" y="4312502"/>
              <a:ext cx="562019" cy="562019"/>
            </a:xfrm>
            <a:prstGeom prst="ellipse">
              <a:avLst/>
            </a:prstGeom>
            <a:noFill/>
            <a:ln w="38100">
              <a:solidFill>
                <a:srgbClr val="FFFF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1EB853D7-14E9-C641-45A1-FD80B867A074}"/>
              </a:ext>
            </a:extLst>
          </p:cNvPr>
          <p:cNvSpPr txBox="1"/>
          <p:nvPr/>
        </p:nvSpPr>
        <p:spPr>
          <a:xfrm>
            <a:off x="849660" y="5325720"/>
            <a:ext cx="674773" cy="1246495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R="0" lvl="0" algn="ctr">
              <a:tabLst>
                <a:tab pos="457200" algn="l"/>
              </a:tabLst>
            </a:pPr>
            <a:r>
              <a:rPr lang="en-US" sz="3000" b="1" kern="100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Artifakt Element Book" panose="020B0503050000020004" pitchFamily="34" charset="0"/>
                <a:cs typeface="+mj-cs"/>
              </a:rPr>
              <a:t>4</a:t>
            </a:r>
          </a:p>
          <a:p>
            <a:pPr algn="ctr"/>
            <a:endParaRPr lang="en-US" sz="4500" b="1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27D29B5-F276-128F-9DC7-0A9D632DDB83}"/>
              </a:ext>
            </a:extLst>
          </p:cNvPr>
          <p:cNvSpPr/>
          <p:nvPr/>
        </p:nvSpPr>
        <p:spPr>
          <a:xfrm>
            <a:off x="966994" y="5364776"/>
            <a:ext cx="562019" cy="562019"/>
          </a:xfrm>
          <a:prstGeom prst="ellipse">
            <a:avLst/>
          </a:prstGeom>
          <a:noFill/>
          <a:ln w="38100"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8" name="Picture 47" descr="A blue and orange graph with an arrow pointing up&#10;&#10;Description automatically generated">
            <a:extLst>
              <a:ext uri="{FF2B5EF4-FFF2-40B4-BE49-F238E27FC236}">
                <a16:creationId xmlns:a16="http://schemas.microsoft.com/office/drawing/2014/main" id="{8F9E670F-F273-D702-A17C-48A1ED5B3C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1" y="463017"/>
            <a:ext cx="920864" cy="90980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918436D-FCC8-AF03-78A5-F5ADC073DDA5}"/>
              </a:ext>
            </a:extLst>
          </p:cNvPr>
          <p:cNvSpPr txBox="1"/>
          <p:nvPr/>
        </p:nvSpPr>
        <p:spPr>
          <a:xfrm>
            <a:off x="1977734" y="2321810"/>
            <a:ext cx="2434960" cy="1041311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20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1 – Reaction</a:t>
            </a:r>
            <a:endParaRPr lang="en-US" sz="2000" b="1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B3FBA8-3957-4F67-A15F-5254FE9169F4}"/>
              </a:ext>
            </a:extLst>
          </p:cNvPr>
          <p:cNvSpPr txBox="1"/>
          <p:nvPr/>
        </p:nvSpPr>
        <p:spPr>
          <a:xfrm>
            <a:off x="1985345" y="3339521"/>
            <a:ext cx="2434960" cy="1041311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just">
              <a:lnSpc>
                <a:spcPts val="2000"/>
              </a:lnSpc>
            </a:pPr>
            <a:r>
              <a:rPr lang="en-US" sz="20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2 – Learning</a:t>
            </a:r>
            <a:endParaRPr lang="en-US" sz="2000" b="1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AE33ECE-7286-AC71-AAB1-A1DF08191E19}"/>
              </a:ext>
            </a:extLst>
          </p:cNvPr>
          <p:cNvSpPr txBox="1"/>
          <p:nvPr/>
        </p:nvSpPr>
        <p:spPr>
          <a:xfrm>
            <a:off x="1977734" y="4352286"/>
            <a:ext cx="2434960" cy="34881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20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3 – </a:t>
            </a:r>
            <a:r>
              <a:rPr lang="en-US" sz="20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Behavior</a:t>
            </a:r>
            <a:endParaRPr lang="en-US" sz="2000" b="1" dirty="0">
              <a:solidFill>
                <a:srgbClr val="052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40423A7-EB4C-C7D4-B839-3C601D338C42}"/>
              </a:ext>
            </a:extLst>
          </p:cNvPr>
          <p:cNvSpPr txBox="1"/>
          <p:nvPr/>
        </p:nvSpPr>
        <p:spPr>
          <a:xfrm>
            <a:off x="1977734" y="5405205"/>
            <a:ext cx="2434960" cy="34881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2000" b="1" kern="100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 4 – </a:t>
            </a:r>
            <a:r>
              <a:rPr lang="en-US" sz="2000" b="1" dirty="0">
                <a:solidFill>
                  <a:srgbClr val="05205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Results</a:t>
            </a:r>
            <a:endParaRPr lang="en-US" sz="2000" b="1" dirty="0">
              <a:solidFill>
                <a:srgbClr val="0520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53C54A0-037D-831D-F698-99268CE6B107}"/>
              </a:ext>
            </a:extLst>
          </p:cNvPr>
          <p:cNvSpPr txBox="1"/>
          <p:nvPr/>
        </p:nvSpPr>
        <p:spPr>
          <a:xfrm>
            <a:off x="1894161" y="1500775"/>
            <a:ext cx="2434960" cy="1041311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Kirkpatrick Level</a:t>
            </a:r>
            <a:endParaRPr lang="en-US" sz="2000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4500" b="1" dirty="0">
              <a:solidFill>
                <a:srgbClr val="05205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BBA047-8685-D1AB-F31D-1B728F5170B2}"/>
              </a:ext>
            </a:extLst>
          </p:cNvPr>
          <p:cNvSpPr txBox="1"/>
          <p:nvPr/>
        </p:nvSpPr>
        <p:spPr>
          <a:xfrm>
            <a:off x="5241268" y="1500775"/>
            <a:ext cx="2434960" cy="34881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Method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BB58A23-DD77-CA7B-F153-D0CDBED0AE53}"/>
              </a:ext>
            </a:extLst>
          </p:cNvPr>
          <p:cNvSpPr txBox="1"/>
          <p:nvPr/>
        </p:nvSpPr>
        <p:spPr>
          <a:xfrm>
            <a:off x="8405949" y="1521044"/>
            <a:ext cx="2434960" cy="34881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Timing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 descr="A blue and orange smiley face in a chat bubble&#10;&#10;Description automatically generated">
            <a:extLst>
              <a:ext uri="{FF2B5EF4-FFF2-40B4-BE49-F238E27FC236}">
                <a16:creationId xmlns:a16="http://schemas.microsoft.com/office/drawing/2014/main" id="{EBB78CE1-FD66-87E6-538C-48567FFDC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412" y="2056517"/>
            <a:ext cx="989657" cy="97776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915AA8B-7ADC-8F37-D8AC-911A4CF51398}"/>
              </a:ext>
            </a:extLst>
          </p:cNvPr>
          <p:cNvSpPr txBox="1"/>
          <p:nvPr/>
        </p:nvSpPr>
        <p:spPr>
          <a:xfrm>
            <a:off x="5562327" y="2336585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 survey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A300C72-F68A-BCD6-C84C-AE1BD2B6186D}"/>
              </a:ext>
            </a:extLst>
          </p:cNvPr>
          <p:cNvSpPr txBox="1"/>
          <p:nvPr/>
        </p:nvSpPr>
        <p:spPr>
          <a:xfrm>
            <a:off x="5562327" y="3368650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Quizzes &amp; activities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Picture 67" descr="A blue and orange checklist and pen&#10;&#10;Description automatically generated">
            <a:extLst>
              <a:ext uri="{FF2B5EF4-FFF2-40B4-BE49-F238E27FC236}">
                <a16:creationId xmlns:a16="http://schemas.microsoft.com/office/drawing/2014/main" id="{A99BE0C5-E79C-E63B-CA68-3B0E19BB9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368" y="3075154"/>
            <a:ext cx="937112" cy="925855"/>
          </a:xfrm>
          <a:prstGeom prst="rect">
            <a:avLst/>
          </a:prstGeom>
        </p:spPr>
      </p:pic>
      <p:pic>
        <p:nvPicPr>
          <p:cNvPr id="70" name="Picture 69" descr="A blue and orange star above two people&#10;&#10;Description automatically generated">
            <a:extLst>
              <a:ext uri="{FF2B5EF4-FFF2-40B4-BE49-F238E27FC236}">
                <a16:creationId xmlns:a16="http://schemas.microsoft.com/office/drawing/2014/main" id="{BF698A67-44F4-3F0C-AA94-5332D19E9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30" y="4173045"/>
            <a:ext cx="764000" cy="754822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936D6E4-32B5-D2CB-4E10-0193304F6C8C}"/>
              </a:ext>
            </a:extLst>
          </p:cNvPr>
          <p:cNvSpPr txBox="1"/>
          <p:nvPr/>
        </p:nvSpPr>
        <p:spPr>
          <a:xfrm>
            <a:off x="5599837" y="4384116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Manager observation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 descr="A blue and orange graph with an arrow pointing up&#10;&#10;Description automatically generated">
            <a:extLst>
              <a:ext uri="{FF2B5EF4-FFF2-40B4-BE49-F238E27FC236}">
                <a16:creationId xmlns:a16="http://schemas.microsoft.com/office/drawing/2014/main" id="{DB4DA2ED-39B0-4BC0-7039-D99CF5708F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01" y="5180257"/>
            <a:ext cx="851628" cy="84139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DF1E07E-12A3-F2A4-76F4-AF873D25DE17}"/>
              </a:ext>
            </a:extLst>
          </p:cNvPr>
          <p:cNvSpPr txBox="1"/>
          <p:nvPr/>
        </p:nvSpPr>
        <p:spPr>
          <a:xfrm>
            <a:off x="5601790" y="5422645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 algn="ctr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Performance metrics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Picture 78" descr="A blue and orange clock and calendar&#10;&#10;Description automatically generated">
            <a:extLst>
              <a:ext uri="{FF2B5EF4-FFF2-40B4-BE49-F238E27FC236}">
                <a16:creationId xmlns:a16="http://schemas.microsoft.com/office/drawing/2014/main" id="{44368C1C-43C6-EB63-8E4E-78B5D0DA8B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134" y="2151714"/>
            <a:ext cx="832763" cy="82276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E1F6F70A-2D22-4DF2-8C0D-2444B57E622B}"/>
              </a:ext>
            </a:extLst>
          </p:cNvPr>
          <p:cNvSpPr txBox="1"/>
          <p:nvPr/>
        </p:nvSpPr>
        <p:spPr>
          <a:xfrm>
            <a:off x="9158523" y="2351154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 of training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Picture 80" descr="A blue and orange clock and calendar&#10;&#10;Description automatically generated">
            <a:extLst>
              <a:ext uri="{FF2B5EF4-FFF2-40B4-BE49-F238E27FC236}">
                <a16:creationId xmlns:a16="http://schemas.microsoft.com/office/drawing/2014/main" id="{3DBAE0EC-1664-79C6-4DB2-AEA9053D51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57" y="3140636"/>
            <a:ext cx="832763" cy="82276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7752CF33-C131-A301-B067-6B2497B26B9A}"/>
              </a:ext>
            </a:extLst>
          </p:cNvPr>
          <p:cNvSpPr txBox="1"/>
          <p:nvPr/>
        </p:nvSpPr>
        <p:spPr>
          <a:xfrm>
            <a:off x="9158523" y="3328816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 modules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86" descr="A blue and orange clock and calendar&#10;&#10;Description automatically generated">
            <a:extLst>
              <a:ext uri="{FF2B5EF4-FFF2-40B4-BE49-F238E27FC236}">
                <a16:creationId xmlns:a16="http://schemas.microsoft.com/office/drawing/2014/main" id="{26021AAB-0131-212C-1668-70A2188D71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57" y="4192652"/>
            <a:ext cx="832763" cy="82276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2FA1897B-9FB2-0BFA-409E-89D92ED2B0B5}"/>
              </a:ext>
            </a:extLst>
          </p:cNvPr>
          <p:cNvSpPr txBox="1"/>
          <p:nvPr/>
        </p:nvSpPr>
        <p:spPr>
          <a:xfrm>
            <a:off x="9158523" y="4380832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Day 30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88" descr="A blue and orange clock and calendar&#10;&#10;Description automatically generated">
            <a:extLst>
              <a:ext uri="{FF2B5EF4-FFF2-40B4-BE49-F238E27FC236}">
                <a16:creationId xmlns:a16="http://schemas.microsoft.com/office/drawing/2014/main" id="{B71F6021-A483-0372-8269-CE1981B573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957" y="5229733"/>
            <a:ext cx="832763" cy="82276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E073C407-CD51-F94B-C0C8-5039BAC8B863}"/>
              </a:ext>
            </a:extLst>
          </p:cNvPr>
          <p:cNvSpPr txBox="1"/>
          <p:nvPr/>
        </p:nvSpPr>
        <p:spPr>
          <a:xfrm>
            <a:off x="9158523" y="5417913"/>
            <a:ext cx="2434960" cy="331373"/>
          </a:xfrm>
          <a:prstGeom prst="rect">
            <a:avLst/>
          </a:prstGeom>
          <a:noFill/>
        </p:spPr>
        <p:txBody>
          <a:bodyPr wrap="square" tIns="91440" rIns="0" bIns="0" rtlCol="0">
            <a:spAutoFit/>
          </a:bodyPr>
          <a:lstStyle/>
          <a:p>
            <a:pPr marL="0" marR="0">
              <a:lnSpc>
                <a:spcPts val="2000"/>
              </a:lnSpc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Day 90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81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909</TotalTime>
  <Words>494</Words>
  <Application>Microsoft Macintosh PowerPoint</Application>
  <PresentationFormat>Widescreen</PresentationFormat>
  <Paragraphs>149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Arial Narrow</vt:lpstr>
      <vt:lpstr>Bahnschrift Light</vt:lpstr>
      <vt:lpstr>Calibri</vt:lpstr>
      <vt:lpstr>Franklin Gothic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owner</dc:creator>
  <cp:lastModifiedBy>Duaa Alokush</cp:lastModifiedBy>
  <cp:revision>24</cp:revision>
  <dcterms:created xsi:type="dcterms:W3CDTF">2026-07-09T13:28:06Z</dcterms:created>
  <dcterms:modified xsi:type="dcterms:W3CDTF">2026-07-31T01:17:18Z</dcterms:modified>
</cp:coreProperties>
</file>